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18"/>
  </p:notesMasterIdLst>
  <p:sldIdLst>
    <p:sldId id="256" r:id="rId2"/>
    <p:sldId id="258" r:id="rId3"/>
    <p:sldId id="291" r:id="rId4"/>
    <p:sldId id="287" r:id="rId5"/>
    <p:sldId id="288" r:id="rId6"/>
    <p:sldId id="292" r:id="rId7"/>
    <p:sldId id="262" r:id="rId8"/>
    <p:sldId id="263" r:id="rId9"/>
    <p:sldId id="294" r:id="rId10"/>
    <p:sldId id="299" r:id="rId11"/>
    <p:sldId id="265" r:id="rId12"/>
    <p:sldId id="295" r:id="rId13"/>
    <p:sldId id="296" r:id="rId14"/>
    <p:sldId id="289" r:id="rId15"/>
    <p:sldId id="298" r:id="rId16"/>
    <p:sldId id="290" r:id="rId17"/>
  </p:sldIdLst>
  <p:sldSz cx="9144000" cy="5143500" type="screen16x9"/>
  <p:notesSz cx="6858000" cy="9144000"/>
  <p:embeddedFontLst>
    <p:embeddedFont>
      <p:font typeface="Josefin Slab SemiBold" charset="-94"/>
      <p:regular r:id="rId19"/>
      <p:bold r:id="rId20"/>
      <p:italic r:id="rId21"/>
      <p:boldItalic r:id="rId22"/>
    </p:embeddedFont>
    <p:embeddedFont>
      <p:font typeface="Josefin Sans" charset="-94"/>
      <p:regular r:id="rId23"/>
      <p:bold r:id="rId24"/>
      <p:italic r:id="rId25"/>
      <p:boldItalic r:id="rId26"/>
    </p:embeddedFont>
    <p:embeddedFont>
      <p:font typeface="Fira Sans Extra Condensed Medium" charset="0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pos="2880">
          <p15:clr>
            <a:srgbClr val="9AA0A6"/>
          </p15:clr>
        </p15:guide>
        <p15:guide id="2" orient="horz" pos="964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-72"/>
      </p:cViewPr>
      <p:guideLst>
        <p:guide orient="horz" pos="96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font" Target="fonts/font12.fntdata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Seri 1</c:v>
                </c:pt>
              </c:strCache>
            </c:strRef>
          </c:tx>
          <c:invertIfNegative val="0"/>
          <c:cat>
            <c:strRef>
              <c:f>Sayfa1!$A$2:$A$5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Seri 2</c:v>
                </c:pt>
              </c:strCache>
            </c:strRef>
          </c:tx>
          <c:invertIfNegative val="0"/>
          <c:cat>
            <c:strRef>
              <c:f>Sayfa1!$A$2:$A$5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Sayfa1!$C$2:$C$5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Seri 3</c:v>
                </c:pt>
              </c:strCache>
            </c:strRef>
          </c:tx>
          <c:invertIfNegative val="0"/>
          <c:cat>
            <c:strRef>
              <c:f>Sayfa1!$A$2:$A$5</c:f>
              <c:strCache>
                <c:ptCount val="4"/>
                <c:pt idx="0">
                  <c:v>Kategori 1</c:v>
                </c:pt>
                <c:pt idx="1">
                  <c:v>Kategori 2</c:v>
                </c:pt>
                <c:pt idx="2">
                  <c:v>Kategori 3</c:v>
                </c:pt>
                <c:pt idx="3">
                  <c:v>Kategori 4</c:v>
                </c:pt>
              </c:strCache>
            </c:strRef>
          </c:cat>
          <c:val>
            <c:numRef>
              <c:f>Sayfa1!$D$2:$D$5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659840"/>
        <c:axId val="150661760"/>
      </c:barChart>
      <c:catAx>
        <c:axId val="150659840"/>
        <c:scaling>
          <c:orientation val="minMax"/>
        </c:scaling>
        <c:delete val="0"/>
        <c:axPos val="b"/>
        <c:majorTickMark val="out"/>
        <c:minorTickMark val="none"/>
        <c:tickLblPos val="nextTo"/>
        <c:crossAx val="150661760"/>
        <c:crosses val="autoZero"/>
        <c:auto val="1"/>
        <c:lblAlgn val="ctr"/>
        <c:lblOffset val="100"/>
        <c:noMultiLvlLbl val="0"/>
      </c:catAx>
      <c:valAx>
        <c:axId val="150661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aseline="0">
                <a:solidFill>
                  <a:schemeClr val="bg1">
                    <a:lumMod val="50000"/>
                  </a:schemeClr>
                </a:solidFill>
              </a:defRPr>
            </a:pPr>
            <a:endParaRPr lang="tr-TR"/>
          </a:p>
        </c:txPr>
        <c:crossAx val="150659840"/>
        <c:crosses val="autoZero"/>
        <c:crossBetween val="between"/>
      </c:valAx>
    </c:plotArea>
    <c:legend>
      <c:legendPos val="r"/>
      <c:layout/>
      <c:overlay val="0"/>
      <c:spPr>
        <a:solidFill>
          <a:schemeClr val="tx1"/>
        </a:solidFill>
      </c:spPr>
      <c:txPr>
        <a:bodyPr/>
        <a:lstStyle/>
        <a:p>
          <a:pPr>
            <a:defRPr baseline="0">
              <a:solidFill>
                <a:schemeClr val="bg1">
                  <a:lumMod val="75000"/>
                </a:schemeClr>
              </a:solidFill>
            </a:defRPr>
          </a:pPr>
          <a:endParaRPr lang="tr-T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54BFD1-AEA1-4584-9A68-BA065F8A76E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tr-TR"/>
        </a:p>
      </dgm:t>
    </dgm:pt>
    <dgm:pt modelId="{53EE642B-0F74-488A-95F8-0B5A85AFB7D3}">
      <dgm:prSet phldrT="[Metin]" phldr="1"/>
      <dgm:spPr/>
      <dgm:t>
        <a:bodyPr/>
        <a:lstStyle/>
        <a:p>
          <a:endParaRPr lang="tr-TR"/>
        </a:p>
      </dgm:t>
    </dgm:pt>
    <dgm:pt modelId="{2EC4B51D-1B84-4671-8234-D3BE833D0100}" type="parTrans" cxnId="{30B00C37-3CF4-4D7F-98FA-05CB93255EB8}">
      <dgm:prSet/>
      <dgm:spPr/>
      <dgm:t>
        <a:bodyPr/>
        <a:lstStyle/>
        <a:p>
          <a:endParaRPr lang="tr-TR"/>
        </a:p>
      </dgm:t>
    </dgm:pt>
    <dgm:pt modelId="{8BDB18B0-6EF3-4438-8CD4-B788EAFBDB85}" type="sibTrans" cxnId="{30B00C37-3CF4-4D7F-98FA-05CB93255EB8}">
      <dgm:prSet/>
      <dgm:spPr/>
      <dgm:t>
        <a:bodyPr/>
        <a:lstStyle/>
        <a:p>
          <a:endParaRPr lang="tr-TR"/>
        </a:p>
      </dgm:t>
    </dgm:pt>
    <dgm:pt modelId="{15322EE8-5B5A-4EB5-B800-3554D7873042}">
      <dgm:prSet phldrT="[Metin]" phldr="1"/>
      <dgm:spPr/>
      <dgm:t>
        <a:bodyPr/>
        <a:lstStyle/>
        <a:p>
          <a:endParaRPr lang="tr-TR"/>
        </a:p>
      </dgm:t>
    </dgm:pt>
    <dgm:pt modelId="{51EF292D-6A78-4237-9547-3D16FE8602C4}" type="parTrans" cxnId="{85C00D3E-78E8-4EC5-94D5-704810633C61}">
      <dgm:prSet/>
      <dgm:spPr/>
      <dgm:t>
        <a:bodyPr/>
        <a:lstStyle/>
        <a:p>
          <a:endParaRPr lang="tr-TR"/>
        </a:p>
      </dgm:t>
    </dgm:pt>
    <dgm:pt modelId="{AD1F9414-7EAF-4DEA-9085-B644B0DE5E1C}" type="sibTrans" cxnId="{85C00D3E-78E8-4EC5-94D5-704810633C61}">
      <dgm:prSet/>
      <dgm:spPr/>
      <dgm:t>
        <a:bodyPr/>
        <a:lstStyle/>
        <a:p>
          <a:endParaRPr lang="tr-TR"/>
        </a:p>
      </dgm:t>
    </dgm:pt>
    <dgm:pt modelId="{8DE9D7A5-8B2B-477B-B80B-A696C075389C}">
      <dgm:prSet phldrT="[Metin]" phldr="1"/>
      <dgm:spPr/>
      <dgm:t>
        <a:bodyPr/>
        <a:lstStyle/>
        <a:p>
          <a:endParaRPr lang="tr-TR"/>
        </a:p>
      </dgm:t>
    </dgm:pt>
    <dgm:pt modelId="{652E3692-DABD-4F9E-AE66-EDD6AB12E379}" type="parTrans" cxnId="{29A0A750-5143-4B56-A40D-4D8E370373C8}">
      <dgm:prSet/>
      <dgm:spPr/>
      <dgm:t>
        <a:bodyPr/>
        <a:lstStyle/>
        <a:p>
          <a:endParaRPr lang="tr-TR"/>
        </a:p>
      </dgm:t>
    </dgm:pt>
    <dgm:pt modelId="{EC2111FB-C3EB-4ACA-8420-B98BB0F72F49}" type="sibTrans" cxnId="{29A0A750-5143-4B56-A40D-4D8E370373C8}">
      <dgm:prSet/>
      <dgm:spPr/>
      <dgm:t>
        <a:bodyPr/>
        <a:lstStyle/>
        <a:p>
          <a:endParaRPr lang="tr-TR"/>
        </a:p>
      </dgm:t>
    </dgm:pt>
    <dgm:pt modelId="{C5520C07-1720-43D9-804D-ADE18FDB252E}">
      <dgm:prSet phldrT="[Metin]" phldr="1"/>
      <dgm:spPr/>
      <dgm:t>
        <a:bodyPr/>
        <a:lstStyle/>
        <a:p>
          <a:endParaRPr lang="tr-TR"/>
        </a:p>
      </dgm:t>
    </dgm:pt>
    <dgm:pt modelId="{4EF40FC0-ED0A-4BFF-8CF3-2AD55E7F1CF8}" type="parTrans" cxnId="{2EBF8122-07EE-4B01-BDD6-D9F1384D9447}">
      <dgm:prSet/>
      <dgm:spPr/>
      <dgm:t>
        <a:bodyPr/>
        <a:lstStyle/>
        <a:p>
          <a:endParaRPr lang="tr-TR"/>
        </a:p>
      </dgm:t>
    </dgm:pt>
    <dgm:pt modelId="{672BEBC0-B6EA-479F-B4C4-E33C57A01985}" type="sibTrans" cxnId="{2EBF8122-07EE-4B01-BDD6-D9F1384D9447}">
      <dgm:prSet/>
      <dgm:spPr/>
      <dgm:t>
        <a:bodyPr/>
        <a:lstStyle/>
        <a:p>
          <a:endParaRPr lang="tr-TR"/>
        </a:p>
      </dgm:t>
    </dgm:pt>
    <dgm:pt modelId="{9AF40915-974A-43F9-9CBA-A269BB36BEEE}">
      <dgm:prSet phldrT="[Metin]" phldr="1"/>
      <dgm:spPr/>
      <dgm:t>
        <a:bodyPr/>
        <a:lstStyle/>
        <a:p>
          <a:endParaRPr lang="tr-TR"/>
        </a:p>
      </dgm:t>
    </dgm:pt>
    <dgm:pt modelId="{AEA3DA37-79BA-4C06-A396-51586644A87B}" type="parTrans" cxnId="{EBCC52B6-C1B1-4C76-A904-2EF8A7E2195B}">
      <dgm:prSet/>
      <dgm:spPr/>
      <dgm:t>
        <a:bodyPr/>
        <a:lstStyle/>
        <a:p>
          <a:endParaRPr lang="tr-TR"/>
        </a:p>
      </dgm:t>
    </dgm:pt>
    <dgm:pt modelId="{180FCEB7-F785-44E9-9097-7DDBE1BF7AE8}" type="sibTrans" cxnId="{EBCC52B6-C1B1-4C76-A904-2EF8A7E2195B}">
      <dgm:prSet/>
      <dgm:spPr/>
      <dgm:t>
        <a:bodyPr/>
        <a:lstStyle/>
        <a:p>
          <a:endParaRPr lang="tr-TR"/>
        </a:p>
      </dgm:t>
    </dgm:pt>
    <dgm:pt modelId="{C539B08A-7FAC-42E3-A842-58E25B39BEB3}">
      <dgm:prSet phldrT="[Metin]" phldr="1"/>
      <dgm:spPr/>
      <dgm:t>
        <a:bodyPr/>
        <a:lstStyle/>
        <a:p>
          <a:endParaRPr lang="tr-TR"/>
        </a:p>
      </dgm:t>
    </dgm:pt>
    <dgm:pt modelId="{DCD7D88C-262C-499A-BBA3-EF06F7A8FC7C}" type="parTrans" cxnId="{FDAC34C9-98F1-4B5B-9100-2BA2EA5576E9}">
      <dgm:prSet/>
      <dgm:spPr/>
      <dgm:t>
        <a:bodyPr/>
        <a:lstStyle/>
        <a:p>
          <a:endParaRPr lang="tr-TR"/>
        </a:p>
      </dgm:t>
    </dgm:pt>
    <dgm:pt modelId="{292E2F81-BB8C-4110-8341-78BC2893C7B2}" type="sibTrans" cxnId="{FDAC34C9-98F1-4B5B-9100-2BA2EA5576E9}">
      <dgm:prSet/>
      <dgm:spPr/>
      <dgm:t>
        <a:bodyPr/>
        <a:lstStyle/>
        <a:p>
          <a:endParaRPr lang="tr-TR"/>
        </a:p>
      </dgm:t>
    </dgm:pt>
    <dgm:pt modelId="{34D7F590-21E2-4C3B-AAC4-973BA880763A}">
      <dgm:prSet phldrT="[Metin]" phldr="1"/>
      <dgm:spPr/>
      <dgm:t>
        <a:bodyPr/>
        <a:lstStyle/>
        <a:p>
          <a:endParaRPr lang="tr-TR"/>
        </a:p>
      </dgm:t>
    </dgm:pt>
    <dgm:pt modelId="{492102F7-38E9-4AA9-98FF-BF3A66057D4C}" type="parTrans" cxnId="{D2F8F32C-AD69-4AEB-8CCF-082703410AD4}">
      <dgm:prSet/>
      <dgm:spPr/>
      <dgm:t>
        <a:bodyPr/>
        <a:lstStyle/>
        <a:p>
          <a:endParaRPr lang="tr-TR"/>
        </a:p>
      </dgm:t>
    </dgm:pt>
    <dgm:pt modelId="{B0559C61-6824-4DFF-B1D2-E4B8C276C582}" type="sibTrans" cxnId="{D2F8F32C-AD69-4AEB-8CCF-082703410AD4}">
      <dgm:prSet/>
      <dgm:spPr/>
      <dgm:t>
        <a:bodyPr/>
        <a:lstStyle/>
        <a:p>
          <a:endParaRPr lang="tr-TR"/>
        </a:p>
      </dgm:t>
    </dgm:pt>
    <dgm:pt modelId="{3ADB34CE-4DBA-4C25-AEE3-FD96A05CB254}">
      <dgm:prSet phldrT="[Metin]" phldr="1"/>
      <dgm:spPr/>
      <dgm:t>
        <a:bodyPr/>
        <a:lstStyle/>
        <a:p>
          <a:endParaRPr lang="tr-TR"/>
        </a:p>
      </dgm:t>
    </dgm:pt>
    <dgm:pt modelId="{D74F3016-6E68-4545-9A09-5D2E8356FFCD}" type="parTrans" cxnId="{68A8866A-9A48-4158-8174-0E8B322BBC72}">
      <dgm:prSet/>
      <dgm:spPr/>
      <dgm:t>
        <a:bodyPr/>
        <a:lstStyle/>
        <a:p>
          <a:endParaRPr lang="tr-TR"/>
        </a:p>
      </dgm:t>
    </dgm:pt>
    <dgm:pt modelId="{3F27450B-BDFD-4819-B4A0-EBD4114EEF1C}" type="sibTrans" cxnId="{68A8866A-9A48-4158-8174-0E8B322BBC72}">
      <dgm:prSet/>
      <dgm:spPr/>
      <dgm:t>
        <a:bodyPr/>
        <a:lstStyle/>
        <a:p>
          <a:endParaRPr lang="tr-TR"/>
        </a:p>
      </dgm:t>
    </dgm:pt>
    <dgm:pt modelId="{5C1A7D8F-5D73-4FC6-B6B3-E95F72C8E5F4}">
      <dgm:prSet phldrT="[Metin]" phldr="1"/>
      <dgm:spPr/>
      <dgm:t>
        <a:bodyPr/>
        <a:lstStyle/>
        <a:p>
          <a:endParaRPr lang="tr-TR"/>
        </a:p>
      </dgm:t>
    </dgm:pt>
    <dgm:pt modelId="{67FB7605-8E45-4D9D-A01E-1666A5612253}" type="parTrans" cxnId="{C81D67B9-A570-415A-8152-CDA70055B02B}">
      <dgm:prSet/>
      <dgm:spPr/>
      <dgm:t>
        <a:bodyPr/>
        <a:lstStyle/>
        <a:p>
          <a:endParaRPr lang="tr-TR"/>
        </a:p>
      </dgm:t>
    </dgm:pt>
    <dgm:pt modelId="{BA1B143C-C97F-470B-BDF0-37FBE5FF2E69}" type="sibTrans" cxnId="{C81D67B9-A570-415A-8152-CDA70055B02B}">
      <dgm:prSet/>
      <dgm:spPr/>
      <dgm:t>
        <a:bodyPr/>
        <a:lstStyle/>
        <a:p>
          <a:endParaRPr lang="tr-TR"/>
        </a:p>
      </dgm:t>
    </dgm:pt>
    <dgm:pt modelId="{88C3193D-4101-43D0-B326-57FCE1FC1FD4}" type="pres">
      <dgm:prSet presAssocID="{5E54BFD1-AEA1-4584-9A68-BA065F8A76E4}" presName="linearFlow" presStyleCnt="0">
        <dgm:presLayoutVars>
          <dgm:dir/>
          <dgm:animLvl val="lvl"/>
          <dgm:resizeHandles val="exact"/>
        </dgm:presLayoutVars>
      </dgm:prSet>
      <dgm:spPr/>
    </dgm:pt>
    <dgm:pt modelId="{33AD0476-09E3-4563-8CD0-008462B5A9C6}" type="pres">
      <dgm:prSet presAssocID="{53EE642B-0F74-488A-95F8-0B5A85AFB7D3}" presName="composite" presStyleCnt="0"/>
      <dgm:spPr/>
    </dgm:pt>
    <dgm:pt modelId="{EA27F984-D3EB-414B-B196-69C567796134}" type="pres">
      <dgm:prSet presAssocID="{53EE642B-0F74-488A-95F8-0B5A85AFB7D3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5ABE1A0D-41C5-4601-821A-60A74BD305E6}" type="pres">
      <dgm:prSet presAssocID="{53EE642B-0F74-488A-95F8-0B5A85AFB7D3}" presName="descendantText" presStyleLbl="alignAcc1" presStyleIdx="0" presStyleCnt="3">
        <dgm:presLayoutVars>
          <dgm:bulletEnabled val="1"/>
        </dgm:presLayoutVars>
      </dgm:prSet>
      <dgm:spPr/>
    </dgm:pt>
    <dgm:pt modelId="{43BF7065-40DF-4232-91EA-B5702740470F}" type="pres">
      <dgm:prSet presAssocID="{8BDB18B0-6EF3-4438-8CD4-B788EAFBDB85}" presName="sp" presStyleCnt="0"/>
      <dgm:spPr/>
    </dgm:pt>
    <dgm:pt modelId="{DBFAA42F-86A7-40FB-BF87-B3BA38E68F55}" type="pres">
      <dgm:prSet presAssocID="{C5520C07-1720-43D9-804D-ADE18FDB252E}" presName="composite" presStyleCnt="0"/>
      <dgm:spPr/>
    </dgm:pt>
    <dgm:pt modelId="{8932A084-47C1-4014-B297-BD1C621BE1A1}" type="pres">
      <dgm:prSet presAssocID="{C5520C07-1720-43D9-804D-ADE18FDB252E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DB2D50A-D02F-4981-9346-779593CC2429}" type="pres">
      <dgm:prSet presAssocID="{C5520C07-1720-43D9-804D-ADE18FDB252E}" presName="descendantText" presStyleLbl="alignAcc1" presStyleIdx="1" presStyleCnt="3">
        <dgm:presLayoutVars>
          <dgm:bulletEnabled val="1"/>
        </dgm:presLayoutVars>
      </dgm:prSet>
      <dgm:spPr/>
    </dgm:pt>
    <dgm:pt modelId="{EB683642-A229-49A0-BA09-37EBC7888709}" type="pres">
      <dgm:prSet presAssocID="{672BEBC0-B6EA-479F-B4C4-E33C57A01985}" presName="sp" presStyleCnt="0"/>
      <dgm:spPr/>
    </dgm:pt>
    <dgm:pt modelId="{8C599805-C54D-40E5-A8FA-26628EFC8D6A}" type="pres">
      <dgm:prSet presAssocID="{34D7F590-21E2-4C3B-AAC4-973BA880763A}" presName="composite" presStyleCnt="0"/>
      <dgm:spPr/>
    </dgm:pt>
    <dgm:pt modelId="{D91D28E2-C220-450F-B083-E02D0B55B5EC}" type="pres">
      <dgm:prSet presAssocID="{34D7F590-21E2-4C3B-AAC4-973BA880763A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C8BBEC80-9D99-4B48-B666-3882C619E249}" type="pres">
      <dgm:prSet presAssocID="{34D7F590-21E2-4C3B-AAC4-973BA880763A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2EBF8122-07EE-4B01-BDD6-D9F1384D9447}" srcId="{5E54BFD1-AEA1-4584-9A68-BA065F8A76E4}" destId="{C5520C07-1720-43D9-804D-ADE18FDB252E}" srcOrd="1" destOrd="0" parTransId="{4EF40FC0-ED0A-4BFF-8CF3-2AD55E7F1CF8}" sibTransId="{672BEBC0-B6EA-479F-B4C4-E33C57A01985}"/>
    <dgm:cxn modelId="{C81D67B9-A570-415A-8152-CDA70055B02B}" srcId="{34D7F590-21E2-4C3B-AAC4-973BA880763A}" destId="{5C1A7D8F-5D73-4FC6-B6B3-E95F72C8E5F4}" srcOrd="1" destOrd="0" parTransId="{67FB7605-8E45-4D9D-A01E-1666A5612253}" sibTransId="{BA1B143C-C97F-470B-BDF0-37FBE5FF2E69}"/>
    <dgm:cxn modelId="{30B00C37-3CF4-4D7F-98FA-05CB93255EB8}" srcId="{5E54BFD1-AEA1-4584-9A68-BA065F8A76E4}" destId="{53EE642B-0F74-488A-95F8-0B5A85AFB7D3}" srcOrd="0" destOrd="0" parTransId="{2EC4B51D-1B84-4671-8234-D3BE833D0100}" sibTransId="{8BDB18B0-6EF3-4438-8CD4-B788EAFBDB85}"/>
    <dgm:cxn modelId="{FDAC34C9-98F1-4B5B-9100-2BA2EA5576E9}" srcId="{C5520C07-1720-43D9-804D-ADE18FDB252E}" destId="{C539B08A-7FAC-42E3-A842-58E25B39BEB3}" srcOrd="1" destOrd="0" parTransId="{DCD7D88C-262C-499A-BBA3-EF06F7A8FC7C}" sibTransId="{292E2F81-BB8C-4110-8341-78BC2893C7B2}"/>
    <dgm:cxn modelId="{778898FA-CF55-41FD-BA63-5D9D6CE2F7D5}" type="presOf" srcId="{9AF40915-974A-43F9-9CBA-A269BB36BEEE}" destId="{2DB2D50A-D02F-4981-9346-779593CC2429}" srcOrd="0" destOrd="0" presId="urn:microsoft.com/office/officeart/2005/8/layout/chevron2"/>
    <dgm:cxn modelId="{952802E8-E685-4988-B03B-F690FB0DC489}" type="presOf" srcId="{5E54BFD1-AEA1-4584-9A68-BA065F8A76E4}" destId="{88C3193D-4101-43D0-B326-57FCE1FC1FD4}" srcOrd="0" destOrd="0" presId="urn:microsoft.com/office/officeart/2005/8/layout/chevron2"/>
    <dgm:cxn modelId="{71E16F19-5FD6-4D34-95DE-D0641A907E5F}" type="presOf" srcId="{8DE9D7A5-8B2B-477B-B80B-A696C075389C}" destId="{5ABE1A0D-41C5-4601-821A-60A74BD305E6}" srcOrd="0" destOrd="1" presId="urn:microsoft.com/office/officeart/2005/8/layout/chevron2"/>
    <dgm:cxn modelId="{29A0A750-5143-4B56-A40D-4D8E370373C8}" srcId="{53EE642B-0F74-488A-95F8-0B5A85AFB7D3}" destId="{8DE9D7A5-8B2B-477B-B80B-A696C075389C}" srcOrd="1" destOrd="0" parTransId="{652E3692-DABD-4F9E-AE66-EDD6AB12E379}" sibTransId="{EC2111FB-C3EB-4ACA-8420-B98BB0F72F49}"/>
    <dgm:cxn modelId="{89F3A95A-2BB7-4092-A12F-8ABB6028BC06}" type="presOf" srcId="{C5520C07-1720-43D9-804D-ADE18FDB252E}" destId="{8932A084-47C1-4014-B297-BD1C621BE1A1}" srcOrd="0" destOrd="0" presId="urn:microsoft.com/office/officeart/2005/8/layout/chevron2"/>
    <dgm:cxn modelId="{8B22A928-4219-4A05-A277-53B59BD50017}" type="presOf" srcId="{53EE642B-0F74-488A-95F8-0B5A85AFB7D3}" destId="{EA27F984-D3EB-414B-B196-69C567796134}" srcOrd="0" destOrd="0" presId="urn:microsoft.com/office/officeart/2005/8/layout/chevron2"/>
    <dgm:cxn modelId="{0D9E9939-9023-4EAF-A085-1980DCD588B9}" type="presOf" srcId="{5C1A7D8F-5D73-4FC6-B6B3-E95F72C8E5F4}" destId="{C8BBEC80-9D99-4B48-B666-3882C619E249}" srcOrd="0" destOrd="1" presId="urn:microsoft.com/office/officeart/2005/8/layout/chevron2"/>
    <dgm:cxn modelId="{68A8866A-9A48-4158-8174-0E8B322BBC72}" srcId="{34D7F590-21E2-4C3B-AAC4-973BA880763A}" destId="{3ADB34CE-4DBA-4C25-AEE3-FD96A05CB254}" srcOrd="0" destOrd="0" parTransId="{D74F3016-6E68-4545-9A09-5D2E8356FFCD}" sibTransId="{3F27450B-BDFD-4819-B4A0-EBD4114EEF1C}"/>
    <dgm:cxn modelId="{EBCC52B6-C1B1-4C76-A904-2EF8A7E2195B}" srcId="{C5520C07-1720-43D9-804D-ADE18FDB252E}" destId="{9AF40915-974A-43F9-9CBA-A269BB36BEEE}" srcOrd="0" destOrd="0" parTransId="{AEA3DA37-79BA-4C06-A396-51586644A87B}" sibTransId="{180FCEB7-F785-44E9-9097-7DDBE1BF7AE8}"/>
    <dgm:cxn modelId="{D2F8F32C-AD69-4AEB-8CCF-082703410AD4}" srcId="{5E54BFD1-AEA1-4584-9A68-BA065F8A76E4}" destId="{34D7F590-21E2-4C3B-AAC4-973BA880763A}" srcOrd="2" destOrd="0" parTransId="{492102F7-38E9-4AA9-98FF-BF3A66057D4C}" sibTransId="{B0559C61-6824-4DFF-B1D2-E4B8C276C582}"/>
    <dgm:cxn modelId="{82341DEC-9337-4BD7-ACE4-A607F29C36A7}" type="presOf" srcId="{15322EE8-5B5A-4EB5-B800-3554D7873042}" destId="{5ABE1A0D-41C5-4601-821A-60A74BD305E6}" srcOrd="0" destOrd="0" presId="urn:microsoft.com/office/officeart/2005/8/layout/chevron2"/>
    <dgm:cxn modelId="{DC0D6913-20F4-4A01-8BD5-E1D7C11A9C7E}" type="presOf" srcId="{C539B08A-7FAC-42E3-A842-58E25B39BEB3}" destId="{2DB2D50A-D02F-4981-9346-779593CC2429}" srcOrd="0" destOrd="1" presId="urn:microsoft.com/office/officeart/2005/8/layout/chevron2"/>
    <dgm:cxn modelId="{711C49F3-0C62-419F-9A5F-9E028407B54A}" type="presOf" srcId="{34D7F590-21E2-4C3B-AAC4-973BA880763A}" destId="{D91D28E2-C220-450F-B083-E02D0B55B5EC}" srcOrd="0" destOrd="0" presId="urn:microsoft.com/office/officeart/2005/8/layout/chevron2"/>
    <dgm:cxn modelId="{85C00D3E-78E8-4EC5-94D5-704810633C61}" srcId="{53EE642B-0F74-488A-95F8-0B5A85AFB7D3}" destId="{15322EE8-5B5A-4EB5-B800-3554D7873042}" srcOrd="0" destOrd="0" parTransId="{51EF292D-6A78-4237-9547-3D16FE8602C4}" sibTransId="{AD1F9414-7EAF-4DEA-9085-B644B0DE5E1C}"/>
    <dgm:cxn modelId="{3B9D5EF6-20F6-4CC3-8DFC-DE4D6257EBBD}" type="presOf" srcId="{3ADB34CE-4DBA-4C25-AEE3-FD96A05CB254}" destId="{C8BBEC80-9D99-4B48-B666-3882C619E249}" srcOrd="0" destOrd="0" presId="urn:microsoft.com/office/officeart/2005/8/layout/chevron2"/>
    <dgm:cxn modelId="{D2B6F681-E79C-4C0E-9E6F-3776BEDF1304}" type="presParOf" srcId="{88C3193D-4101-43D0-B326-57FCE1FC1FD4}" destId="{33AD0476-09E3-4563-8CD0-008462B5A9C6}" srcOrd="0" destOrd="0" presId="urn:microsoft.com/office/officeart/2005/8/layout/chevron2"/>
    <dgm:cxn modelId="{135C19E8-9CB3-4FB8-8A7E-ECBA776450C8}" type="presParOf" srcId="{33AD0476-09E3-4563-8CD0-008462B5A9C6}" destId="{EA27F984-D3EB-414B-B196-69C567796134}" srcOrd="0" destOrd="0" presId="urn:microsoft.com/office/officeart/2005/8/layout/chevron2"/>
    <dgm:cxn modelId="{03D6030E-0AEA-45D9-A1BF-178C36B14059}" type="presParOf" srcId="{33AD0476-09E3-4563-8CD0-008462B5A9C6}" destId="{5ABE1A0D-41C5-4601-821A-60A74BD305E6}" srcOrd="1" destOrd="0" presId="urn:microsoft.com/office/officeart/2005/8/layout/chevron2"/>
    <dgm:cxn modelId="{6EC2CD45-0945-4F65-8FB4-9BD86A3D54B6}" type="presParOf" srcId="{88C3193D-4101-43D0-B326-57FCE1FC1FD4}" destId="{43BF7065-40DF-4232-91EA-B5702740470F}" srcOrd="1" destOrd="0" presId="urn:microsoft.com/office/officeart/2005/8/layout/chevron2"/>
    <dgm:cxn modelId="{D3E10E75-17C8-49AA-AA57-0B90C704C6FD}" type="presParOf" srcId="{88C3193D-4101-43D0-B326-57FCE1FC1FD4}" destId="{DBFAA42F-86A7-40FB-BF87-B3BA38E68F55}" srcOrd="2" destOrd="0" presId="urn:microsoft.com/office/officeart/2005/8/layout/chevron2"/>
    <dgm:cxn modelId="{1D595B10-2BC6-4B58-9207-EEF6915425D3}" type="presParOf" srcId="{DBFAA42F-86A7-40FB-BF87-B3BA38E68F55}" destId="{8932A084-47C1-4014-B297-BD1C621BE1A1}" srcOrd="0" destOrd="0" presId="urn:microsoft.com/office/officeart/2005/8/layout/chevron2"/>
    <dgm:cxn modelId="{60E9B98B-067A-4BBC-A6F3-3FA711A1A7FC}" type="presParOf" srcId="{DBFAA42F-86A7-40FB-BF87-B3BA38E68F55}" destId="{2DB2D50A-D02F-4981-9346-779593CC2429}" srcOrd="1" destOrd="0" presId="urn:microsoft.com/office/officeart/2005/8/layout/chevron2"/>
    <dgm:cxn modelId="{D2ECD06B-AB52-4F40-82CA-EE81498DF8EB}" type="presParOf" srcId="{88C3193D-4101-43D0-B326-57FCE1FC1FD4}" destId="{EB683642-A229-49A0-BA09-37EBC7888709}" srcOrd="3" destOrd="0" presId="urn:microsoft.com/office/officeart/2005/8/layout/chevron2"/>
    <dgm:cxn modelId="{2FF84A3A-8506-48B0-93E5-C55C293652D3}" type="presParOf" srcId="{88C3193D-4101-43D0-B326-57FCE1FC1FD4}" destId="{8C599805-C54D-40E5-A8FA-26628EFC8D6A}" srcOrd="4" destOrd="0" presId="urn:microsoft.com/office/officeart/2005/8/layout/chevron2"/>
    <dgm:cxn modelId="{B5CB6802-992D-467F-BB3D-5FD5514F394D}" type="presParOf" srcId="{8C599805-C54D-40E5-A8FA-26628EFC8D6A}" destId="{D91D28E2-C220-450F-B083-E02D0B55B5EC}" srcOrd="0" destOrd="0" presId="urn:microsoft.com/office/officeart/2005/8/layout/chevron2"/>
    <dgm:cxn modelId="{2E0C13E1-4CD6-413D-8B7A-95AD08152C3A}" type="presParOf" srcId="{8C599805-C54D-40E5-A8FA-26628EFC8D6A}" destId="{C8BBEC80-9D99-4B48-B666-3882C619E24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27F984-D3EB-414B-B196-69C567796134}">
      <dsp:nvSpPr>
        <dsp:cNvPr id="0" name=""/>
        <dsp:cNvSpPr/>
      </dsp:nvSpPr>
      <dsp:spPr>
        <a:xfrm rot="5400000">
          <a:off x="-147267" y="148452"/>
          <a:ext cx="981781" cy="6872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kern="1200"/>
        </a:p>
      </dsp:txBody>
      <dsp:txXfrm rot="-5400000">
        <a:off x="1" y="344807"/>
        <a:ext cx="687246" cy="294535"/>
      </dsp:txXfrm>
    </dsp:sp>
    <dsp:sp modelId="{5ABE1A0D-41C5-4601-821A-60A74BD305E6}">
      <dsp:nvSpPr>
        <dsp:cNvPr id="0" name=""/>
        <dsp:cNvSpPr/>
      </dsp:nvSpPr>
      <dsp:spPr>
        <a:xfrm rot="5400000">
          <a:off x="2035291" y="-1346859"/>
          <a:ext cx="638157" cy="33342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900" kern="1200"/>
        </a:p>
      </dsp:txBody>
      <dsp:txXfrm rot="-5400000">
        <a:off x="687246" y="32338"/>
        <a:ext cx="3303095" cy="575853"/>
      </dsp:txXfrm>
    </dsp:sp>
    <dsp:sp modelId="{8932A084-47C1-4014-B297-BD1C621BE1A1}">
      <dsp:nvSpPr>
        <dsp:cNvPr id="0" name=""/>
        <dsp:cNvSpPr/>
      </dsp:nvSpPr>
      <dsp:spPr>
        <a:xfrm rot="5400000">
          <a:off x="-147267" y="922553"/>
          <a:ext cx="981781" cy="6872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kern="1200"/>
        </a:p>
      </dsp:txBody>
      <dsp:txXfrm rot="-5400000">
        <a:off x="1" y="1118908"/>
        <a:ext cx="687246" cy="294535"/>
      </dsp:txXfrm>
    </dsp:sp>
    <dsp:sp modelId="{2DB2D50A-D02F-4981-9346-779593CC2429}">
      <dsp:nvSpPr>
        <dsp:cNvPr id="0" name=""/>
        <dsp:cNvSpPr/>
      </dsp:nvSpPr>
      <dsp:spPr>
        <a:xfrm rot="5400000">
          <a:off x="2035291" y="-572758"/>
          <a:ext cx="638157" cy="33342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900" kern="1200"/>
        </a:p>
      </dsp:txBody>
      <dsp:txXfrm rot="-5400000">
        <a:off x="687246" y="806439"/>
        <a:ext cx="3303095" cy="575853"/>
      </dsp:txXfrm>
    </dsp:sp>
    <dsp:sp modelId="{D91D28E2-C220-450F-B083-E02D0B55B5EC}">
      <dsp:nvSpPr>
        <dsp:cNvPr id="0" name=""/>
        <dsp:cNvSpPr/>
      </dsp:nvSpPr>
      <dsp:spPr>
        <a:xfrm rot="5400000">
          <a:off x="-147267" y="1696653"/>
          <a:ext cx="981781" cy="6872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700" kern="1200"/>
        </a:p>
      </dsp:txBody>
      <dsp:txXfrm rot="-5400000">
        <a:off x="1" y="1893008"/>
        <a:ext cx="687246" cy="294535"/>
      </dsp:txXfrm>
    </dsp:sp>
    <dsp:sp modelId="{C8BBEC80-9D99-4B48-B666-3882C619E249}">
      <dsp:nvSpPr>
        <dsp:cNvPr id="0" name=""/>
        <dsp:cNvSpPr/>
      </dsp:nvSpPr>
      <dsp:spPr>
        <a:xfrm rot="5400000">
          <a:off x="2035291" y="201342"/>
          <a:ext cx="638157" cy="33342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900" kern="1200"/>
        </a:p>
      </dsp:txBody>
      <dsp:txXfrm rot="-5400000">
        <a:off x="687246" y="1580539"/>
        <a:ext cx="3303095" cy="575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35629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5465e7bc0b_1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5465e7bc0b_1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56e9a21c8b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56e9a21c8b_0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56e9a21c8b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56e9a21c8b_0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33773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56e9a21c8b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56e9a21c8b_0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39560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56e9a21c8b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56e9a21c8b_0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34351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56e9a21c8b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56e9a21c8b_0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34351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56e9a21c8b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56e9a21c8b_0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3575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5465e7bc0b_1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5465e7bc0b_1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257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5465e7bc0b_1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5465e7bc0b_1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1338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5465e7bc0b_1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5465e7bc0b_1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0432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5465e7bc0b_1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5465e7bc0b_1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336764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57d11bbb88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57d11bbb88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56e9a21c8b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56e9a21c8b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56e9a21c8b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56e9a21c8b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3539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56e9a21c8b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56e9a21c8b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3539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1">
  <p:cSld name="CUSTOM_15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>
            <a:off x="788150" y="751850"/>
            <a:ext cx="3867300" cy="3643800"/>
          </a:xfrm>
          <a:prstGeom prst="rect">
            <a:avLst/>
          </a:prstGeom>
          <a:noFill/>
          <a:ln w="19050" cap="flat" cmpd="sng">
            <a:solidFill>
              <a:srgbClr val="3389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ctrTitle"/>
          </p:nvPr>
        </p:nvSpPr>
        <p:spPr>
          <a:xfrm>
            <a:off x="5155260" y="822700"/>
            <a:ext cx="3090900" cy="2054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2800"/>
              <a:buNone/>
              <a:defRPr>
                <a:solidFill>
                  <a:srgbClr val="338987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600"/>
              <a:buNone/>
              <a:defRPr sz="1600">
                <a:solidFill>
                  <a:srgbClr val="338987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600"/>
              <a:buNone/>
              <a:defRPr sz="1600">
                <a:solidFill>
                  <a:srgbClr val="338987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600"/>
              <a:buNone/>
              <a:defRPr sz="1600">
                <a:solidFill>
                  <a:srgbClr val="338987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600"/>
              <a:buNone/>
              <a:defRPr sz="1600">
                <a:solidFill>
                  <a:srgbClr val="338987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600"/>
              <a:buNone/>
              <a:defRPr sz="1600">
                <a:solidFill>
                  <a:srgbClr val="338987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600"/>
              <a:buNone/>
              <a:defRPr sz="1600">
                <a:solidFill>
                  <a:srgbClr val="338987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600"/>
              <a:buNone/>
              <a:defRPr sz="1600">
                <a:solidFill>
                  <a:srgbClr val="338987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600"/>
              <a:buNone/>
              <a:defRPr sz="1600">
                <a:solidFill>
                  <a:srgbClr val="338987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subTitle" idx="1"/>
          </p:nvPr>
        </p:nvSpPr>
        <p:spPr>
          <a:xfrm>
            <a:off x="5115400" y="2760425"/>
            <a:ext cx="3130500" cy="17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200"/>
              <a:buNone/>
              <a:defRPr>
                <a:solidFill>
                  <a:srgbClr val="338987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200"/>
              <a:buNone/>
              <a:defRPr>
                <a:solidFill>
                  <a:srgbClr val="338987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200"/>
              <a:buNone/>
              <a:defRPr>
                <a:solidFill>
                  <a:srgbClr val="338987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200"/>
              <a:buNone/>
              <a:defRPr>
                <a:solidFill>
                  <a:srgbClr val="338987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200"/>
              <a:buNone/>
              <a:defRPr>
                <a:solidFill>
                  <a:srgbClr val="338987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200"/>
              <a:buNone/>
              <a:defRPr>
                <a:solidFill>
                  <a:srgbClr val="338987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200"/>
              <a:buNone/>
              <a:defRPr>
                <a:solidFill>
                  <a:srgbClr val="338987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200"/>
              <a:buNone/>
              <a:defRPr>
                <a:solidFill>
                  <a:srgbClr val="338987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200"/>
              <a:buNone/>
              <a:defRPr>
                <a:solidFill>
                  <a:srgbClr val="338987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4"/>
          <p:cNvSpPr/>
          <p:nvPr/>
        </p:nvSpPr>
        <p:spPr>
          <a:xfrm>
            <a:off x="928100" y="618350"/>
            <a:ext cx="3597000" cy="3906900"/>
          </a:xfrm>
          <a:prstGeom prst="rect">
            <a:avLst/>
          </a:prstGeom>
          <a:solidFill>
            <a:srgbClr val="A6B8B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4"/>
          <p:cNvSpPr/>
          <p:nvPr/>
        </p:nvSpPr>
        <p:spPr>
          <a:xfrm>
            <a:off x="7220630" y="0"/>
            <a:ext cx="1299900" cy="811800"/>
          </a:xfrm>
          <a:prstGeom prst="rect">
            <a:avLst/>
          </a:prstGeom>
          <a:solidFill>
            <a:srgbClr val="FFB8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ctrTitle" idx="2"/>
          </p:nvPr>
        </p:nvSpPr>
        <p:spPr>
          <a:xfrm>
            <a:off x="5569480" y="129625"/>
            <a:ext cx="2866800" cy="48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100"/>
              <a:buNone/>
              <a:defRPr sz="1100">
                <a:solidFill>
                  <a:srgbClr val="338987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sldNum" idx="12"/>
          </p:nvPr>
        </p:nvSpPr>
        <p:spPr>
          <a:xfrm>
            <a:off x="7887614" y="47313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">
  <p:cSld name="CUSTOM_6_1_1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8"/>
          <p:cNvSpPr/>
          <p:nvPr/>
        </p:nvSpPr>
        <p:spPr>
          <a:xfrm>
            <a:off x="7220630" y="0"/>
            <a:ext cx="1299900" cy="811800"/>
          </a:xfrm>
          <a:prstGeom prst="rect">
            <a:avLst/>
          </a:prstGeom>
          <a:solidFill>
            <a:srgbClr val="FFB8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8"/>
          <p:cNvSpPr txBox="1">
            <a:spLocks noGrp="1"/>
          </p:cNvSpPr>
          <p:nvPr>
            <p:ph type="ctrTitle"/>
          </p:nvPr>
        </p:nvSpPr>
        <p:spPr>
          <a:xfrm>
            <a:off x="5569480" y="129625"/>
            <a:ext cx="2866800" cy="48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100"/>
              <a:buNone/>
              <a:defRPr sz="1100">
                <a:solidFill>
                  <a:srgbClr val="338987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8"/>
          <p:cNvSpPr txBox="1">
            <a:spLocks noGrp="1"/>
          </p:cNvSpPr>
          <p:nvPr>
            <p:ph type="sldNum" idx="12"/>
          </p:nvPr>
        </p:nvSpPr>
        <p:spPr>
          <a:xfrm>
            <a:off x="7887614" y="47313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 2">
  <p:cSld name="CUSTOM_17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DF3E5">
              <a:alpha val="2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9"/>
          <p:cNvSpPr/>
          <p:nvPr/>
        </p:nvSpPr>
        <p:spPr>
          <a:xfrm>
            <a:off x="5045125" y="3196350"/>
            <a:ext cx="4123500" cy="1566900"/>
          </a:xfrm>
          <a:prstGeom prst="rect">
            <a:avLst/>
          </a:prstGeom>
          <a:solidFill>
            <a:srgbClr val="338987"/>
          </a:solidFill>
          <a:ln w="19050" cap="flat" cmpd="sng">
            <a:solidFill>
              <a:srgbClr val="3389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9"/>
          <p:cNvSpPr txBox="1">
            <a:spLocks noGrp="1"/>
          </p:cNvSpPr>
          <p:nvPr>
            <p:ph type="subTitle" idx="1"/>
          </p:nvPr>
        </p:nvSpPr>
        <p:spPr>
          <a:xfrm>
            <a:off x="6054575" y="4117388"/>
            <a:ext cx="2244000" cy="63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1000"/>
              <a:buNone/>
              <a:defRPr sz="1000">
                <a:solidFill>
                  <a:srgbClr val="FDF3E5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1000"/>
              <a:buNone/>
              <a:defRPr sz="1000">
                <a:solidFill>
                  <a:srgbClr val="FDF3E5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1000"/>
              <a:buNone/>
              <a:defRPr sz="1000">
                <a:solidFill>
                  <a:srgbClr val="FDF3E5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1000"/>
              <a:buNone/>
              <a:defRPr sz="1000">
                <a:solidFill>
                  <a:srgbClr val="FDF3E5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1000"/>
              <a:buNone/>
              <a:defRPr sz="1000">
                <a:solidFill>
                  <a:srgbClr val="FDF3E5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1000"/>
              <a:buNone/>
              <a:defRPr sz="1000">
                <a:solidFill>
                  <a:srgbClr val="FDF3E5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1000"/>
              <a:buNone/>
              <a:defRPr sz="1000">
                <a:solidFill>
                  <a:srgbClr val="FDF3E5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1000"/>
              <a:buNone/>
              <a:defRPr sz="1000">
                <a:solidFill>
                  <a:srgbClr val="FDF3E5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1000"/>
              <a:buNone/>
              <a:defRPr sz="1000">
                <a:solidFill>
                  <a:srgbClr val="FDF3E5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9"/>
          <p:cNvSpPr txBox="1">
            <a:spLocks noGrp="1"/>
          </p:cNvSpPr>
          <p:nvPr>
            <p:ph type="title" hasCustomPrompt="1"/>
          </p:nvPr>
        </p:nvSpPr>
        <p:spPr>
          <a:xfrm>
            <a:off x="4285350" y="4176788"/>
            <a:ext cx="16821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6000"/>
              <a:buNone/>
              <a:defRPr sz="6000">
                <a:solidFill>
                  <a:srgbClr val="FDF3E5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4800"/>
              <a:buFont typeface="Fira Sans Extra Condensed Medium"/>
              <a:buNone/>
              <a:defRPr sz="4800">
                <a:solidFill>
                  <a:srgbClr val="FDF3E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4800"/>
              <a:buFont typeface="Fira Sans Extra Condensed Medium"/>
              <a:buNone/>
              <a:defRPr sz="4800">
                <a:solidFill>
                  <a:srgbClr val="FDF3E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4800"/>
              <a:buFont typeface="Fira Sans Extra Condensed Medium"/>
              <a:buNone/>
              <a:defRPr sz="4800">
                <a:solidFill>
                  <a:srgbClr val="FDF3E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4800"/>
              <a:buFont typeface="Fira Sans Extra Condensed Medium"/>
              <a:buNone/>
              <a:defRPr sz="4800">
                <a:solidFill>
                  <a:srgbClr val="FDF3E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4800"/>
              <a:buFont typeface="Fira Sans Extra Condensed Medium"/>
              <a:buNone/>
              <a:defRPr sz="4800">
                <a:solidFill>
                  <a:srgbClr val="FDF3E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4800"/>
              <a:buFont typeface="Fira Sans Extra Condensed Medium"/>
              <a:buNone/>
              <a:defRPr sz="4800">
                <a:solidFill>
                  <a:srgbClr val="FDF3E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4800"/>
              <a:buFont typeface="Fira Sans Extra Condensed Medium"/>
              <a:buNone/>
              <a:defRPr sz="4800">
                <a:solidFill>
                  <a:srgbClr val="FDF3E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4800"/>
              <a:buFont typeface="Fira Sans Extra Condensed Medium"/>
              <a:buNone/>
              <a:defRPr sz="4800">
                <a:solidFill>
                  <a:srgbClr val="FDF3E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85" name="Google Shape;85;p9"/>
          <p:cNvSpPr/>
          <p:nvPr/>
        </p:nvSpPr>
        <p:spPr>
          <a:xfrm>
            <a:off x="0" y="506075"/>
            <a:ext cx="4123500" cy="1566900"/>
          </a:xfrm>
          <a:prstGeom prst="rect">
            <a:avLst/>
          </a:prstGeom>
          <a:solidFill>
            <a:srgbClr val="338987"/>
          </a:solidFill>
          <a:ln w="19050" cap="flat" cmpd="sng">
            <a:solidFill>
              <a:srgbClr val="33898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9"/>
          <p:cNvSpPr txBox="1">
            <a:spLocks noGrp="1"/>
          </p:cNvSpPr>
          <p:nvPr>
            <p:ph type="subTitle" idx="2"/>
          </p:nvPr>
        </p:nvSpPr>
        <p:spPr>
          <a:xfrm>
            <a:off x="1243500" y="628885"/>
            <a:ext cx="2603700" cy="63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1000"/>
              <a:buNone/>
              <a:defRPr sz="1000">
                <a:solidFill>
                  <a:srgbClr val="FDF3E5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1000"/>
              <a:buNone/>
              <a:defRPr sz="1000">
                <a:solidFill>
                  <a:srgbClr val="FDF3E5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1000"/>
              <a:buNone/>
              <a:defRPr sz="1000">
                <a:solidFill>
                  <a:srgbClr val="FDF3E5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1000"/>
              <a:buNone/>
              <a:defRPr sz="1000">
                <a:solidFill>
                  <a:srgbClr val="FDF3E5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1000"/>
              <a:buNone/>
              <a:defRPr sz="1000">
                <a:solidFill>
                  <a:srgbClr val="FDF3E5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1000"/>
              <a:buNone/>
              <a:defRPr sz="1000">
                <a:solidFill>
                  <a:srgbClr val="FDF3E5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1000"/>
              <a:buNone/>
              <a:defRPr sz="1000">
                <a:solidFill>
                  <a:srgbClr val="FDF3E5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1000"/>
              <a:buNone/>
              <a:defRPr sz="1000">
                <a:solidFill>
                  <a:srgbClr val="FDF3E5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1000"/>
              <a:buNone/>
              <a:defRPr sz="1000">
                <a:solidFill>
                  <a:srgbClr val="FDF3E5"/>
                </a:solidFill>
              </a:defRPr>
            </a:lvl9pPr>
          </a:lstStyle>
          <a:p>
            <a:endParaRPr/>
          </a:p>
        </p:txBody>
      </p:sp>
      <p:sp>
        <p:nvSpPr>
          <p:cNvPr id="87" name="Google Shape;87;p9"/>
          <p:cNvSpPr txBox="1">
            <a:spLocks noGrp="1"/>
          </p:cNvSpPr>
          <p:nvPr>
            <p:ph type="title" idx="3" hasCustomPrompt="1"/>
          </p:nvPr>
        </p:nvSpPr>
        <p:spPr>
          <a:xfrm>
            <a:off x="-525725" y="706180"/>
            <a:ext cx="16821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6000"/>
              <a:buNone/>
              <a:defRPr sz="6000">
                <a:solidFill>
                  <a:srgbClr val="FDF3E5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4800"/>
              <a:buFont typeface="Fira Sans Extra Condensed Medium"/>
              <a:buNone/>
              <a:defRPr sz="4800">
                <a:solidFill>
                  <a:srgbClr val="FDF3E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4800"/>
              <a:buFont typeface="Fira Sans Extra Condensed Medium"/>
              <a:buNone/>
              <a:defRPr sz="4800">
                <a:solidFill>
                  <a:srgbClr val="FDF3E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4800"/>
              <a:buFont typeface="Fira Sans Extra Condensed Medium"/>
              <a:buNone/>
              <a:defRPr sz="4800">
                <a:solidFill>
                  <a:srgbClr val="FDF3E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4800"/>
              <a:buFont typeface="Fira Sans Extra Condensed Medium"/>
              <a:buNone/>
              <a:defRPr sz="4800">
                <a:solidFill>
                  <a:srgbClr val="FDF3E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4800"/>
              <a:buFont typeface="Fira Sans Extra Condensed Medium"/>
              <a:buNone/>
              <a:defRPr sz="4800">
                <a:solidFill>
                  <a:srgbClr val="FDF3E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4800"/>
              <a:buFont typeface="Fira Sans Extra Condensed Medium"/>
              <a:buNone/>
              <a:defRPr sz="4800">
                <a:solidFill>
                  <a:srgbClr val="FDF3E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4800"/>
              <a:buFont typeface="Fira Sans Extra Condensed Medium"/>
              <a:buNone/>
              <a:defRPr sz="4800">
                <a:solidFill>
                  <a:srgbClr val="FDF3E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DF3E5"/>
              </a:buClr>
              <a:buSzPts val="4800"/>
              <a:buFont typeface="Fira Sans Extra Condensed Medium"/>
              <a:buNone/>
              <a:defRPr sz="4800">
                <a:solidFill>
                  <a:srgbClr val="FDF3E5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88" name="Google Shape;88;p9"/>
          <p:cNvSpPr/>
          <p:nvPr/>
        </p:nvSpPr>
        <p:spPr>
          <a:xfrm>
            <a:off x="7220630" y="0"/>
            <a:ext cx="1299900" cy="811800"/>
          </a:xfrm>
          <a:prstGeom prst="rect">
            <a:avLst/>
          </a:prstGeom>
          <a:solidFill>
            <a:srgbClr val="FFB8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9"/>
          <p:cNvSpPr txBox="1">
            <a:spLocks noGrp="1"/>
          </p:cNvSpPr>
          <p:nvPr>
            <p:ph type="ctrTitle" idx="4"/>
          </p:nvPr>
        </p:nvSpPr>
        <p:spPr>
          <a:xfrm>
            <a:off x="5569480" y="129625"/>
            <a:ext cx="2866800" cy="48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100"/>
              <a:buNone/>
              <a:defRPr sz="1100">
                <a:solidFill>
                  <a:srgbClr val="338987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9pPr>
          </a:lstStyle>
          <a:p>
            <a:endParaRPr/>
          </a:p>
        </p:txBody>
      </p:sp>
      <p:sp>
        <p:nvSpPr>
          <p:cNvPr id="90" name="Google Shape;90;p9"/>
          <p:cNvSpPr txBox="1">
            <a:spLocks noGrp="1"/>
          </p:cNvSpPr>
          <p:nvPr>
            <p:ph type="sldNum" idx="12"/>
          </p:nvPr>
        </p:nvSpPr>
        <p:spPr>
          <a:xfrm>
            <a:off x="7887614" y="47313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 xmlns="">
        <p15:guide id="1" pos="2880">
          <p15:clr>
            <a:srgbClr val="FA7B17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CUSTOM_12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0"/>
          <p:cNvSpPr txBox="1">
            <a:spLocks noGrp="1"/>
          </p:cNvSpPr>
          <p:nvPr>
            <p:ph type="body" idx="1"/>
          </p:nvPr>
        </p:nvSpPr>
        <p:spPr>
          <a:xfrm>
            <a:off x="642050" y="2134800"/>
            <a:ext cx="5308200" cy="14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>
                <a:solidFill>
                  <a:srgbClr val="338987"/>
                </a:solidFill>
              </a:defRPr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>
                <a:solidFill>
                  <a:srgbClr val="338987"/>
                </a:solidFill>
              </a:defRPr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>
                <a:solidFill>
                  <a:srgbClr val="338987"/>
                </a:solidFill>
              </a:defRPr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>
                <a:solidFill>
                  <a:srgbClr val="338987"/>
                </a:solidFill>
              </a:defRPr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>
                <a:solidFill>
                  <a:srgbClr val="338987"/>
                </a:solidFill>
              </a:defRPr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>
                <a:solidFill>
                  <a:srgbClr val="338987"/>
                </a:solidFill>
              </a:defRPr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>
                <a:solidFill>
                  <a:srgbClr val="338987"/>
                </a:solidFill>
              </a:defRPr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>
                <a:solidFill>
                  <a:srgbClr val="338987"/>
                </a:solidFill>
              </a:defRPr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Char char="■"/>
              <a:defRPr>
                <a:solidFill>
                  <a:srgbClr val="338987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10"/>
          <p:cNvSpPr/>
          <p:nvPr/>
        </p:nvSpPr>
        <p:spPr>
          <a:xfrm>
            <a:off x="7220630" y="0"/>
            <a:ext cx="1299900" cy="811800"/>
          </a:xfrm>
          <a:prstGeom prst="rect">
            <a:avLst/>
          </a:prstGeom>
          <a:solidFill>
            <a:srgbClr val="FFB8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0"/>
          <p:cNvSpPr txBox="1">
            <a:spLocks noGrp="1"/>
          </p:cNvSpPr>
          <p:nvPr>
            <p:ph type="ctrTitle"/>
          </p:nvPr>
        </p:nvSpPr>
        <p:spPr>
          <a:xfrm>
            <a:off x="5569480" y="129625"/>
            <a:ext cx="2866800" cy="48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100"/>
              <a:buNone/>
              <a:defRPr sz="1100">
                <a:solidFill>
                  <a:srgbClr val="338987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None/>
              <a:defRPr sz="900">
                <a:solidFill>
                  <a:srgbClr val="338987"/>
                </a:solidFill>
              </a:defRPr>
            </a:lvl9pPr>
          </a:lstStyle>
          <a:p>
            <a:endParaRPr/>
          </a:p>
        </p:txBody>
      </p:sp>
      <p:sp>
        <p:nvSpPr>
          <p:cNvPr id="95" name="Google Shape;95;p10"/>
          <p:cNvSpPr txBox="1">
            <a:spLocks noGrp="1"/>
          </p:cNvSpPr>
          <p:nvPr>
            <p:ph type="sldNum" idx="12"/>
          </p:nvPr>
        </p:nvSpPr>
        <p:spPr>
          <a:xfrm>
            <a:off x="7887614" y="47313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r" rtl="0">
              <a:buNone/>
              <a:defRPr sz="11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 1" type="blank">
  <p:cSld name="BLANK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739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Josefin Sans"/>
              <a:buNone/>
              <a:defRPr sz="28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Josefin Sans"/>
              <a:buNone/>
              <a:defRPr sz="28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Josefin Sans"/>
              <a:buNone/>
              <a:defRPr sz="28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Josefin Sans"/>
              <a:buNone/>
              <a:defRPr sz="28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Josefin Sans"/>
              <a:buNone/>
              <a:defRPr sz="28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Josefin Sans"/>
              <a:buNone/>
              <a:defRPr sz="28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Josefin Sans"/>
              <a:buNone/>
              <a:defRPr sz="28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Josefin Sans"/>
              <a:buNone/>
              <a:defRPr sz="28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Josefin Sans"/>
              <a:buNone/>
              <a:defRPr sz="2800" b="1">
                <a:solidFill>
                  <a:schemeClr val="lt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Josefin Slab SemiBold"/>
              <a:buChar char="●"/>
              <a:defRPr sz="1200">
                <a:solidFill>
                  <a:schemeClr val="lt1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defRPr>
            </a:lvl1pPr>
            <a:lvl2pPr marL="914400" lvl="1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Josefin Slab SemiBold"/>
              <a:buChar char="○"/>
              <a:defRPr sz="1200">
                <a:solidFill>
                  <a:schemeClr val="lt1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defRPr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Josefin Slab SemiBold"/>
              <a:buChar char="■"/>
              <a:defRPr sz="1200">
                <a:solidFill>
                  <a:schemeClr val="lt1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defRPr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Josefin Slab SemiBold"/>
              <a:buChar char="●"/>
              <a:defRPr sz="1200">
                <a:solidFill>
                  <a:schemeClr val="lt1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defRPr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Josefin Slab SemiBold"/>
              <a:buChar char="○"/>
              <a:defRPr sz="1200">
                <a:solidFill>
                  <a:schemeClr val="lt1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defRPr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Josefin Slab SemiBold"/>
              <a:buChar char="■"/>
              <a:defRPr sz="1200">
                <a:solidFill>
                  <a:schemeClr val="lt1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defRPr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Josefin Slab SemiBold"/>
              <a:buChar char="●"/>
              <a:defRPr sz="1200">
                <a:solidFill>
                  <a:schemeClr val="lt1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defRPr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Josefin Slab SemiBold"/>
              <a:buChar char="○"/>
              <a:defRPr sz="1200">
                <a:solidFill>
                  <a:schemeClr val="lt1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defRPr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Font typeface="Josefin Slab SemiBold"/>
              <a:buChar char="■"/>
              <a:defRPr sz="1200">
                <a:solidFill>
                  <a:schemeClr val="lt1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4" r:id="rId2"/>
    <p:sldLayoutId id="2147483655" r:id="rId3"/>
    <p:sldLayoutId id="2147483656" r:id="rId4"/>
    <p:sldLayoutId id="2147483659" r:id="rId5"/>
    <p:sldLayoutId id="2147483662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19977" y="1049303"/>
            <a:ext cx="7442789" cy="332043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b="1" dirty="0"/>
              <a:t>AFYON KOCATEPE ÜNİVERSİTESİ</a:t>
            </a:r>
            <a:br>
              <a:rPr lang="tr-TR" sz="3600" b="1" dirty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sz="3100" b="1" dirty="0"/>
              <a:t>MÜHENDİSLİK FAKÜLTESİ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sz="2200" dirty="0"/>
              <a:t>MALZEME BİLİMİ VE MÜHENDİSLİĞİ BÖLÜMÜ</a:t>
            </a:r>
            <a:r>
              <a:rPr lang="tr-TR" sz="2025" dirty="0"/>
              <a:t/>
            </a:r>
            <a:br>
              <a:rPr lang="tr-TR" sz="2025" dirty="0"/>
            </a:br>
            <a:r>
              <a:rPr lang="tr-TR" sz="2025" dirty="0"/>
              <a:t/>
            </a:r>
            <a:br>
              <a:rPr lang="tr-TR" sz="2025" dirty="0"/>
            </a:br>
            <a:r>
              <a:rPr lang="tr-TR" sz="1800" dirty="0"/>
              <a:t>MALZEME BİLİMİ VE MÜHENDİSLİĞİ UYGULAMALARI </a:t>
            </a:r>
            <a:r>
              <a:rPr lang="tr-TR" sz="1800" dirty="0" smtClean="0"/>
              <a:t>DERSİ</a:t>
            </a:r>
            <a:r>
              <a:rPr lang="tr-TR" sz="1800" dirty="0"/>
              <a:t/>
            </a:r>
            <a:br>
              <a:rPr lang="tr-TR" sz="1800" dirty="0"/>
            </a:br>
            <a:r>
              <a:rPr lang="tr-TR" sz="1800" dirty="0"/>
              <a:t/>
            </a:r>
            <a:br>
              <a:rPr lang="tr-TR" sz="1800" dirty="0"/>
            </a:br>
            <a:r>
              <a:rPr lang="tr-TR" sz="1300" dirty="0"/>
              <a:t>«ÖĞRENCİ BİLGİLERİ</a:t>
            </a:r>
            <a:r>
              <a:rPr lang="tr-TR" sz="1300" dirty="0" smtClean="0"/>
              <a:t>»</a:t>
            </a:r>
            <a:br>
              <a:rPr lang="tr-TR" sz="1300" dirty="0" smtClean="0"/>
            </a:br>
            <a:r>
              <a:rPr lang="tr-TR" sz="1300" dirty="0" smtClean="0"/>
              <a:t>«DANIŞMAN İSMİ»</a:t>
            </a:r>
            <a:r>
              <a:rPr lang="tr-TR" sz="1300" dirty="0"/>
              <a:t/>
            </a:r>
            <a:br>
              <a:rPr lang="tr-TR" sz="1300" dirty="0"/>
            </a:br>
            <a:r>
              <a:rPr lang="tr-TR" sz="1300" dirty="0"/>
              <a:t/>
            </a:r>
            <a:br>
              <a:rPr lang="tr-TR" sz="1300" dirty="0"/>
            </a:br>
            <a:r>
              <a:rPr lang="tr-TR" sz="1300" dirty="0"/>
              <a:t>«TARİH»</a:t>
            </a:r>
            <a:endParaRPr lang="tr-TR" sz="2025" dirty="0"/>
          </a:p>
        </p:txBody>
      </p:sp>
      <p:sp>
        <p:nvSpPr>
          <p:cNvPr id="5" name="AutoShape 2" descr="afyon kocatepe üniversitesi logo ile ilgili görsel sonucu"/>
          <p:cNvSpPr>
            <a:spLocks noChangeAspect="1" noChangeArrowheads="1"/>
          </p:cNvSpPr>
          <p:nvPr/>
        </p:nvSpPr>
        <p:spPr bwMode="auto">
          <a:xfrm>
            <a:off x="1259681" y="-108347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tr-TR" sz="105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03CEA315-8B6A-4794-9FC6-1B9212667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051" y="116957"/>
            <a:ext cx="1006991" cy="1006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fyon Kocatepe Üniversitesi Logo">
            <a:extLst>
              <a:ext uri="{FF2B5EF4-FFF2-40B4-BE49-F238E27FC236}">
                <a16:creationId xmlns:a16="http://schemas.microsoft.com/office/drawing/2014/main" xmlns="" id="{4B5A18C2-57DE-4EA4-B022-8E017A82C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1095375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403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3"/>
          <p:cNvSpPr txBox="1">
            <a:spLocks noGrp="1"/>
          </p:cNvSpPr>
          <p:nvPr>
            <p:ph type="sldNum" idx="12"/>
          </p:nvPr>
        </p:nvSpPr>
        <p:spPr>
          <a:xfrm>
            <a:off x="7887614" y="47313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10</a:t>
            </a:fld>
            <a:endParaRPr/>
          </a:p>
        </p:txBody>
      </p:sp>
      <p:sp>
        <p:nvSpPr>
          <p:cNvPr id="290" name="Google Shape;290;p23"/>
          <p:cNvSpPr/>
          <p:nvPr/>
        </p:nvSpPr>
        <p:spPr>
          <a:xfrm>
            <a:off x="98" y="4048798"/>
            <a:ext cx="28596" cy="32"/>
          </a:xfrm>
          <a:custGeom>
            <a:avLst/>
            <a:gdLst/>
            <a:ahLst/>
            <a:cxnLst/>
            <a:rect l="l" t="t" r="r" b="b"/>
            <a:pathLst>
              <a:path w="893" h="1" fill="none" extrusionOk="0">
                <a:moveTo>
                  <a:pt x="0" y="1"/>
                </a:moveTo>
                <a:lnTo>
                  <a:pt x="892" y="1"/>
                </a:lnTo>
              </a:path>
            </a:pathLst>
          </a:custGeom>
          <a:noFill/>
          <a:ln w="3800" cap="flat" cmpd="sng">
            <a:solidFill>
              <a:srgbClr val="1F1F1F"/>
            </a:solidFill>
            <a:prstDash val="solid"/>
            <a:miter lim="892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23"/>
          <p:cNvSpPr txBox="1">
            <a:spLocks noGrp="1"/>
          </p:cNvSpPr>
          <p:nvPr>
            <p:ph type="ctrTitle"/>
          </p:nvPr>
        </p:nvSpPr>
        <p:spPr>
          <a:xfrm>
            <a:off x="5569480" y="129625"/>
            <a:ext cx="2866800" cy="48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Deneysel </a:t>
            </a:r>
            <a:br>
              <a:rPr lang="tr-TR" dirty="0"/>
            </a:br>
            <a:r>
              <a:rPr lang="tr-TR" dirty="0"/>
              <a:t>Çalışmalar</a:t>
            </a:r>
            <a:endParaRPr dirty="0"/>
          </a:p>
        </p:txBody>
      </p:sp>
      <p:sp>
        <p:nvSpPr>
          <p:cNvPr id="5" name="Metin kutusu 4"/>
          <p:cNvSpPr txBox="1"/>
          <p:nvPr/>
        </p:nvSpPr>
        <p:spPr>
          <a:xfrm>
            <a:off x="755780" y="1035699"/>
            <a:ext cx="7427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Yapılan çalışma esnasında kullanılan hammaddeler, hammadde özellikleri ve </a:t>
            </a:r>
            <a:r>
              <a:rPr lang="tr-TR" dirty="0" err="1" smtClean="0"/>
              <a:t>izenilen</a:t>
            </a:r>
            <a:r>
              <a:rPr lang="tr-TR" dirty="0" smtClean="0"/>
              <a:t> deney yöntemleri belirtilmelidir. Varsa önemli fotoğraflar, grafikler ve tablolar paylaşılmalıdır.</a:t>
            </a:r>
            <a:endParaRPr lang="tr-TR" dirty="0"/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103681"/>
              </p:ext>
            </p:extLst>
          </p:nvPr>
        </p:nvGraphicFramePr>
        <p:xfrm>
          <a:off x="755780" y="1919170"/>
          <a:ext cx="3483428" cy="242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Numune Kodu</a:t>
                      </a:r>
                      <a:endParaRPr lang="tr-TR" sz="9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tr-TR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değeri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 Değeri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 Değeri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XXX1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</a:p>
                    <a:p>
                      <a:pPr algn="ctr"/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</a:p>
                    <a:p>
                      <a:pPr algn="ctr"/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XXX2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XXX3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XXX4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XXX5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Dikdörtgen 7"/>
          <p:cNvSpPr/>
          <p:nvPr/>
        </p:nvSpPr>
        <p:spPr>
          <a:xfrm>
            <a:off x="755780" y="1583588"/>
            <a:ext cx="709126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b="1" dirty="0" smtClean="0"/>
              <a:t>Tablo 2.</a:t>
            </a:r>
            <a:r>
              <a:rPr lang="tr-TR" sz="1100" dirty="0" smtClean="0"/>
              <a:t> </a:t>
            </a:r>
            <a:r>
              <a:rPr lang="tr-TR" sz="1100" dirty="0" err="1" smtClean="0"/>
              <a:t>xxxxxxxxxxxxxxxxxxxxxxxxxxxxxxxxxxxxxxxxxxxxxxxxxxxxx</a:t>
            </a:r>
            <a:r>
              <a:rPr lang="tr-TR" sz="1100" dirty="0" smtClean="0"/>
              <a:t>.</a:t>
            </a:r>
            <a:endParaRPr lang="tr-TR" sz="1100" dirty="0"/>
          </a:p>
        </p:txBody>
      </p:sp>
    </p:spTree>
    <p:extLst>
      <p:ext uri="{BB962C8B-B14F-4D97-AF65-F5344CB8AC3E}">
        <p14:creationId xmlns:p14="http://schemas.microsoft.com/office/powerpoint/2010/main" val="466023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5"/>
          <p:cNvSpPr txBox="1">
            <a:spLocks noGrp="1"/>
          </p:cNvSpPr>
          <p:nvPr>
            <p:ph type="sldNum" idx="12"/>
          </p:nvPr>
        </p:nvSpPr>
        <p:spPr>
          <a:xfrm>
            <a:off x="7887614" y="47313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11</a:t>
            </a:fld>
            <a:endParaRPr/>
          </a:p>
        </p:txBody>
      </p:sp>
      <p:sp>
        <p:nvSpPr>
          <p:cNvPr id="370" name="Google Shape;370;p25"/>
          <p:cNvSpPr txBox="1">
            <a:spLocks noGrp="1"/>
          </p:cNvSpPr>
          <p:nvPr>
            <p:ph type="ctrTitle"/>
          </p:nvPr>
        </p:nvSpPr>
        <p:spPr>
          <a:xfrm>
            <a:off x="7504903" y="129625"/>
            <a:ext cx="931500" cy="48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 smtClean="0"/>
              <a:t>Bulgular</a:t>
            </a:r>
            <a:endParaRPr dirty="0"/>
          </a:p>
        </p:txBody>
      </p:sp>
      <p:sp>
        <p:nvSpPr>
          <p:cNvPr id="2" name="Dikdörtgen 1"/>
          <p:cNvSpPr/>
          <p:nvPr/>
        </p:nvSpPr>
        <p:spPr>
          <a:xfrm>
            <a:off x="550506" y="1481301"/>
            <a:ext cx="78190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Bu bölümde elde edilen bulgular açık ve net bir biçimde gerekirse çizelge, şekil ve grafiklerle desteklenerek verilmelidir.</a:t>
            </a:r>
          </a:p>
        </p:txBody>
      </p:sp>
      <p:sp>
        <p:nvSpPr>
          <p:cNvPr id="3" name="Dikdörtgen 2"/>
          <p:cNvSpPr/>
          <p:nvPr/>
        </p:nvSpPr>
        <p:spPr>
          <a:xfrm>
            <a:off x="679456" y="3929857"/>
            <a:ext cx="816428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b="1" dirty="0"/>
              <a:t>Şekil </a:t>
            </a:r>
            <a:r>
              <a:rPr lang="tr-TR" sz="1100" b="1" dirty="0" smtClean="0"/>
              <a:t>1.</a:t>
            </a:r>
            <a:r>
              <a:rPr lang="tr-TR" sz="1100" dirty="0" smtClean="0"/>
              <a:t> </a:t>
            </a:r>
            <a:r>
              <a:rPr lang="tr-TR" sz="1100" dirty="0"/>
              <a:t>Tüm şekiller JPEG veya TIFF formatında olmalı, Excel uzantısı olarak </a:t>
            </a:r>
            <a:r>
              <a:rPr lang="tr-TR" sz="1100" dirty="0" smtClean="0"/>
              <a:t>sunulmamalıdır.</a:t>
            </a:r>
            <a:endParaRPr lang="tr-TR" sz="1100" dirty="0"/>
          </a:p>
        </p:txBody>
      </p:sp>
      <p:pic>
        <p:nvPicPr>
          <p:cNvPr id="7" name="Resim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6" y="2242352"/>
            <a:ext cx="3015466" cy="158401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pic>
      <p:sp>
        <p:nvSpPr>
          <p:cNvPr id="4" name="Metin kutusu 3"/>
          <p:cNvSpPr txBox="1"/>
          <p:nvPr/>
        </p:nvSpPr>
        <p:spPr>
          <a:xfrm>
            <a:off x="4040155" y="2242352"/>
            <a:ext cx="403082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Şekil ile ilgili açıklamalar yazılmalıdır.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5"/>
          <p:cNvSpPr txBox="1">
            <a:spLocks noGrp="1"/>
          </p:cNvSpPr>
          <p:nvPr>
            <p:ph type="sldNum" idx="12"/>
          </p:nvPr>
        </p:nvSpPr>
        <p:spPr>
          <a:xfrm>
            <a:off x="7887614" y="47313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12</a:t>
            </a:fld>
            <a:endParaRPr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387669"/>
              </p:ext>
            </p:extLst>
          </p:nvPr>
        </p:nvGraphicFramePr>
        <p:xfrm>
          <a:off x="1069908" y="1706076"/>
          <a:ext cx="3483428" cy="242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Numune Kodu</a:t>
                      </a:r>
                      <a:endParaRPr lang="tr-TR" sz="9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tr-TR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değeri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 Değeri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 Değeri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XXX1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</a:p>
                    <a:p>
                      <a:pPr algn="ctr"/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</a:p>
                    <a:p>
                      <a:pPr algn="ctr"/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XXX2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XXX3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XXX4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XXX5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ikdörtgen 5"/>
          <p:cNvSpPr/>
          <p:nvPr/>
        </p:nvSpPr>
        <p:spPr>
          <a:xfrm>
            <a:off x="1007704" y="1283949"/>
            <a:ext cx="709126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b="1" dirty="0" smtClean="0"/>
              <a:t>Tablo 3.</a:t>
            </a:r>
            <a:r>
              <a:rPr lang="tr-TR" sz="1100" dirty="0" smtClean="0"/>
              <a:t> X hammaddesinin Y değerine etkisinin incelenmesi.</a:t>
            </a:r>
            <a:endParaRPr lang="tr-TR" sz="1100" dirty="0"/>
          </a:p>
        </p:txBody>
      </p:sp>
      <p:sp>
        <p:nvSpPr>
          <p:cNvPr id="10" name="Google Shape;370;p25"/>
          <p:cNvSpPr txBox="1">
            <a:spLocks/>
          </p:cNvSpPr>
          <p:nvPr/>
        </p:nvSpPr>
        <p:spPr>
          <a:xfrm>
            <a:off x="7504903" y="129625"/>
            <a:ext cx="9315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1100"/>
              <a:buFont typeface="Josefin Sans"/>
              <a:buNone/>
              <a:defRPr sz="1100" b="1" i="0" u="none" strike="noStrike" cap="none">
                <a:solidFill>
                  <a:srgbClr val="338987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Font typeface="Josefin Sans"/>
              <a:buNone/>
              <a:defRPr sz="900" b="1" i="0" u="none" strike="noStrike" cap="none">
                <a:solidFill>
                  <a:srgbClr val="338987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Font typeface="Josefin Sans"/>
              <a:buNone/>
              <a:defRPr sz="900" b="1" i="0" u="none" strike="noStrike" cap="none">
                <a:solidFill>
                  <a:srgbClr val="338987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Font typeface="Josefin Sans"/>
              <a:buNone/>
              <a:defRPr sz="900" b="1" i="0" u="none" strike="noStrike" cap="none">
                <a:solidFill>
                  <a:srgbClr val="338987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Font typeface="Josefin Sans"/>
              <a:buNone/>
              <a:defRPr sz="900" b="1" i="0" u="none" strike="noStrike" cap="none">
                <a:solidFill>
                  <a:srgbClr val="338987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Font typeface="Josefin Sans"/>
              <a:buNone/>
              <a:defRPr sz="900" b="1" i="0" u="none" strike="noStrike" cap="none">
                <a:solidFill>
                  <a:srgbClr val="338987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Font typeface="Josefin Sans"/>
              <a:buNone/>
              <a:defRPr sz="900" b="1" i="0" u="none" strike="noStrike" cap="none">
                <a:solidFill>
                  <a:srgbClr val="338987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Font typeface="Josefin Sans"/>
              <a:buNone/>
              <a:defRPr sz="900" b="1" i="0" u="none" strike="noStrike" cap="none">
                <a:solidFill>
                  <a:srgbClr val="338987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8987"/>
              </a:buClr>
              <a:buSzPts val="900"/>
              <a:buFont typeface="Josefin Sans"/>
              <a:buNone/>
              <a:defRPr sz="900" b="1" i="0" u="none" strike="noStrike" cap="none">
                <a:solidFill>
                  <a:srgbClr val="338987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r>
              <a:rPr lang="tr-TR" smtClean="0"/>
              <a:t>Bulgular</a:t>
            </a:r>
            <a:endParaRPr lang="tr-TR" dirty="0"/>
          </a:p>
        </p:txBody>
      </p:sp>
      <p:graphicFrame>
        <p:nvGraphicFramePr>
          <p:cNvPr id="9" name="Grafik 8"/>
          <p:cNvGraphicFramePr/>
          <p:nvPr>
            <p:extLst>
              <p:ext uri="{D42A27DB-BD31-4B8C-83A1-F6EECF244321}">
                <p14:modId xmlns:p14="http://schemas.microsoft.com/office/powerpoint/2010/main" val="2322261118"/>
              </p:ext>
            </p:extLst>
          </p:nvPr>
        </p:nvGraphicFramePr>
        <p:xfrm>
          <a:off x="5281125" y="1750834"/>
          <a:ext cx="3526973" cy="2289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Dikdörtgen 12"/>
          <p:cNvSpPr/>
          <p:nvPr/>
        </p:nvSpPr>
        <p:spPr>
          <a:xfrm>
            <a:off x="5141167" y="3795315"/>
            <a:ext cx="389086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b="1" dirty="0" smtClean="0"/>
              <a:t>Şekil 1.</a:t>
            </a:r>
            <a:r>
              <a:rPr lang="tr-TR" sz="1100" dirty="0" smtClean="0"/>
              <a:t> X hammaddesinin Y değerine etkisinin grafik üzerinde incelenmesi.</a:t>
            </a:r>
            <a:endParaRPr lang="tr-TR" sz="1100" dirty="0"/>
          </a:p>
        </p:txBody>
      </p:sp>
    </p:spTree>
    <p:extLst>
      <p:ext uri="{BB962C8B-B14F-4D97-AF65-F5344CB8AC3E}">
        <p14:creationId xmlns:p14="http://schemas.microsoft.com/office/powerpoint/2010/main" val="3322260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5"/>
          <p:cNvSpPr txBox="1">
            <a:spLocks noGrp="1"/>
          </p:cNvSpPr>
          <p:nvPr>
            <p:ph type="sldNum" idx="12"/>
          </p:nvPr>
        </p:nvSpPr>
        <p:spPr>
          <a:xfrm>
            <a:off x="7887614" y="47313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13</a:t>
            </a:fld>
            <a:endParaRPr/>
          </a:p>
        </p:txBody>
      </p:sp>
      <p:sp>
        <p:nvSpPr>
          <p:cNvPr id="370" name="Google Shape;370;p25"/>
          <p:cNvSpPr txBox="1">
            <a:spLocks noGrp="1"/>
          </p:cNvSpPr>
          <p:nvPr>
            <p:ph type="ctrTitle"/>
          </p:nvPr>
        </p:nvSpPr>
        <p:spPr>
          <a:xfrm>
            <a:off x="7504903" y="129625"/>
            <a:ext cx="931500" cy="48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Sonuçlar &amp;</a:t>
            </a:r>
            <a:br>
              <a:rPr lang="tr-TR" dirty="0"/>
            </a:br>
            <a:r>
              <a:rPr lang="tr-TR" dirty="0"/>
              <a:t>Tartışma</a:t>
            </a:r>
            <a:endParaRPr dirty="0"/>
          </a:p>
        </p:txBody>
      </p:sp>
      <p:sp>
        <p:nvSpPr>
          <p:cNvPr id="2" name="Dikdörtgen 1"/>
          <p:cNvSpPr/>
          <p:nvPr/>
        </p:nvSpPr>
        <p:spPr>
          <a:xfrm>
            <a:off x="690464" y="1326440"/>
            <a:ext cx="79030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Sonuçların başka araştırmalarla benzerlik ve farklılıkları verilmeli, bunların olası nedenleri tartışılmalıdır. Sonuçların bilime katkısı ve önemi vurgulanmalıdır.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4449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5"/>
          <p:cNvSpPr txBox="1">
            <a:spLocks noGrp="1"/>
          </p:cNvSpPr>
          <p:nvPr>
            <p:ph type="sldNum" idx="12"/>
          </p:nvPr>
        </p:nvSpPr>
        <p:spPr>
          <a:xfrm>
            <a:off x="7887614" y="47313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14</a:t>
            </a:fld>
            <a:endParaRPr/>
          </a:p>
        </p:txBody>
      </p:sp>
      <p:sp>
        <p:nvSpPr>
          <p:cNvPr id="370" name="Google Shape;370;p25"/>
          <p:cNvSpPr txBox="1">
            <a:spLocks noGrp="1"/>
          </p:cNvSpPr>
          <p:nvPr>
            <p:ph type="ctrTitle"/>
          </p:nvPr>
        </p:nvSpPr>
        <p:spPr>
          <a:xfrm>
            <a:off x="7504903" y="129625"/>
            <a:ext cx="931500" cy="48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Genel Sonuçlar</a:t>
            </a:r>
            <a:endParaRPr dirty="0"/>
          </a:p>
        </p:txBody>
      </p:sp>
      <p:sp>
        <p:nvSpPr>
          <p:cNvPr id="2" name="Metin kutusu 1"/>
          <p:cNvSpPr txBox="1"/>
          <p:nvPr/>
        </p:nvSpPr>
        <p:spPr>
          <a:xfrm>
            <a:off x="979714" y="1296955"/>
            <a:ext cx="724055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r-TR" dirty="0" smtClean="0"/>
              <a:t>Deney çalışması sonucu elde edilen sonuçlar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dirty="0"/>
              <a:t>Deney çalışması sonucu elde edilen </a:t>
            </a:r>
            <a:r>
              <a:rPr lang="tr-TR" dirty="0" smtClean="0"/>
              <a:t>sonuçlar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dirty="0"/>
              <a:t>Deney çalışması sonucu elde edilen sonuçlar</a:t>
            </a:r>
          </a:p>
          <a:p>
            <a:pPr marL="285750" indent="-285750">
              <a:buFont typeface="Arial" pitchFamily="34" charset="0"/>
              <a:buChar char="•"/>
            </a:pPr>
            <a:endParaRPr lang="tr-TR" dirty="0"/>
          </a:p>
          <a:p>
            <a:pPr marL="285750" indent="-285750">
              <a:buFont typeface="Arial" pitchFamily="34" charset="0"/>
              <a:buChar char="•"/>
            </a:pPr>
            <a:endParaRPr lang="tr-T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tr-TR" dirty="0"/>
              <a:t>Deney çalışması sonucu elde edilen sonuçlar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dirty="0"/>
              <a:t>Deney çalışması sonucu elde edilen sonuçlar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dirty="0"/>
              <a:t>Deney çalışması sonucu elde edilen sonuçlar</a:t>
            </a:r>
          </a:p>
          <a:p>
            <a:pPr marL="285750" indent="-285750">
              <a:buFont typeface="Arial" pitchFamily="34" charset="0"/>
              <a:buChar char="•"/>
            </a:pPr>
            <a:endParaRPr lang="tr-T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tr-TR" dirty="0"/>
              <a:t>Deney çalışması sonucu elde edilen sonuçlar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dirty="0"/>
              <a:t>Deney çalışması sonucu elde edilen sonuçlar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dirty="0"/>
              <a:t>Deney çalışması sonucu elde edilen sonuçlar</a:t>
            </a:r>
          </a:p>
          <a:p>
            <a:pPr marL="285750" indent="-285750">
              <a:buFont typeface="Arial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6115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5"/>
          <p:cNvSpPr txBox="1">
            <a:spLocks noGrp="1"/>
          </p:cNvSpPr>
          <p:nvPr>
            <p:ph type="sldNum" idx="12"/>
          </p:nvPr>
        </p:nvSpPr>
        <p:spPr>
          <a:xfrm>
            <a:off x="7887614" y="47313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15</a:t>
            </a:fld>
            <a:endParaRPr/>
          </a:p>
        </p:txBody>
      </p:sp>
      <p:sp>
        <p:nvSpPr>
          <p:cNvPr id="370" name="Google Shape;370;p25"/>
          <p:cNvSpPr txBox="1">
            <a:spLocks noGrp="1"/>
          </p:cNvSpPr>
          <p:nvPr>
            <p:ph type="ctrTitle"/>
          </p:nvPr>
        </p:nvSpPr>
        <p:spPr>
          <a:xfrm>
            <a:off x="7504903" y="129625"/>
            <a:ext cx="931500" cy="48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 smtClean="0"/>
              <a:t>Kaynakça</a:t>
            </a:r>
            <a:endParaRPr dirty="0"/>
          </a:p>
        </p:txBody>
      </p:sp>
      <p:sp>
        <p:nvSpPr>
          <p:cNvPr id="3" name="Dikdörtgen 2"/>
          <p:cNvSpPr/>
          <p:nvPr/>
        </p:nvSpPr>
        <p:spPr>
          <a:xfrm>
            <a:off x="401215" y="1252556"/>
            <a:ext cx="799633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b="1" i="1" dirty="0" smtClean="0"/>
              <a:t>Kaynak </a:t>
            </a:r>
            <a:r>
              <a:rPr lang="tr-TR" sz="1000" b="1" i="1" dirty="0"/>
              <a:t>bir makale ise;</a:t>
            </a:r>
            <a:endParaRPr lang="tr-TR" sz="1000" b="1" dirty="0"/>
          </a:p>
          <a:p>
            <a:r>
              <a:rPr lang="tr-TR" sz="1000" dirty="0"/>
              <a:t> </a:t>
            </a:r>
            <a:r>
              <a:rPr lang="tr-TR" sz="1000" dirty="0" smtClean="0"/>
              <a:t>Yazarın </a:t>
            </a:r>
            <a:r>
              <a:rPr lang="tr-TR" sz="1000" dirty="0"/>
              <a:t>soyadı, adının baş harfleri, yayın yılı. Makalenin başlığı. </a:t>
            </a:r>
            <a:r>
              <a:rPr lang="tr-TR" sz="1000" i="1" dirty="0"/>
              <a:t>Derginin uzun adı</a:t>
            </a:r>
            <a:r>
              <a:rPr lang="tr-TR" sz="1000" dirty="0"/>
              <a:t> </a:t>
            </a:r>
            <a:r>
              <a:rPr lang="tr-TR" sz="1000" i="1" dirty="0"/>
              <a:t>(İtalik), </a:t>
            </a:r>
            <a:r>
              <a:rPr lang="tr-TR" sz="1000" dirty="0"/>
              <a:t>cilt numarası, sayısı numarası (varsa </a:t>
            </a:r>
            <a:r>
              <a:rPr lang="tr-TR" sz="1000" b="1" dirty="0" err="1"/>
              <a:t>bold</a:t>
            </a:r>
            <a:r>
              <a:rPr lang="tr-TR" sz="1000" dirty="0"/>
              <a:t> yazılmalı), sayfa aralığı.</a:t>
            </a:r>
          </a:p>
          <a:p>
            <a:endParaRPr lang="tr-TR" sz="1000" dirty="0" smtClean="0"/>
          </a:p>
          <a:p>
            <a:r>
              <a:rPr lang="tr-TR" sz="1000" b="1" i="1" dirty="0"/>
              <a:t>Kaynak bir kitap ise; </a:t>
            </a:r>
            <a:endParaRPr lang="tr-TR" sz="1000" b="1" dirty="0"/>
          </a:p>
          <a:p>
            <a:r>
              <a:rPr lang="tr-TR" sz="1000" dirty="0"/>
              <a:t>Yazarın soyadı, adının baş harf(</a:t>
            </a:r>
            <a:r>
              <a:rPr lang="tr-TR" sz="1000" dirty="0" err="1"/>
              <a:t>ler</a:t>
            </a:r>
            <a:r>
              <a:rPr lang="tr-TR" sz="1000" dirty="0"/>
              <a:t>)i, yılı. Kitabın adı. cilt numarası, varsa editör(</a:t>
            </a:r>
            <a:r>
              <a:rPr lang="tr-TR" sz="1000" dirty="0" err="1"/>
              <a:t>ler</a:t>
            </a:r>
            <a:r>
              <a:rPr lang="tr-TR" sz="1000" dirty="0"/>
              <a:t>), yayınlayan yer, sayfa aralığı. </a:t>
            </a:r>
          </a:p>
          <a:p>
            <a:endParaRPr lang="tr-TR" sz="1000" dirty="0" smtClean="0"/>
          </a:p>
          <a:p>
            <a:r>
              <a:rPr lang="tr-TR" sz="1000" b="1" i="1" dirty="0"/>
              <a:t>Kaynak basılmış tez ise</a:t>
            </a:r>
            <a:r>
              <a:rPr lang="tr-TR" sz="1000" b="1" i="1" dirty="0" smtClean="0"/>
              <a:t>;</a:t>
            </a:r>
            <a:endParaRPr lang="tr-TR" sz="1000" dirty="0"/>
          </a:p>
          <a:p>
            <a:r>
              <a:rPr lang="tr-TR" sz="1000" dirty="0"/>
              <a:t>Yazarın soyadı, adının baş harf(</a:t>
            </a:r>
            <a:r>
              <a:rPr lang="tr-TR" sz="1000" dirty="0" err="1"/>
              <a:t>ler</a:t>
            </a:r>
            <a:r>
              <a:rPr lang="tr-TR" sz="1000" dirty="0"/>
              <a:t>)i, tezin yılı. Tezin adı, tezin cinsi (Yüksek lisans, doktora), tezin sunulduğu enstitü, sunulduğu yer, toplam sayfa</a:t>
            </a:r>
            <a:r>
              <a:rPr lang="tr-TR" sz="1000" dirty="0" smtClean="0"/>
              <a:t>.</a:t>
            </a:r>
          </a:p>
          <a:p>
            <a:endParaRPr lang="tr-TR" sz="1000" dirty="0"/>
          </a:p>
          <a:p>
            <a:r>
              <a:rPr lang="tr-TR" sz="1000" b="1" dirty="0"/>
              <a:t>İnternet kaynağı ise; kaynakların sonunda internet kaynakları alt başlığı altında verilir</a:t>
            </a:r>
            <a:r>
              <a:rPr lang="tr-TR" sz="1000" b="1" dirty="0" smtClean="0"/>
              <a:t>.</a:t>
            </a:r>
            <a:endParaRPr lang="tr-TR" sz="1000" dirty="0"/>
          </a:p>
          <a:p>
            <a:r>
              <a:rPr lang="tr-TR" sz="1000" dirty="0"/>
              <a:t>1-</a:t>
            </a:r>
            <a:r>
              <a:rPr lang="tr-TR" sz="1000" u="sng" dirty="0"/>
              <a:t>http://www.kgm.gov.tr</a:t>
            </a:r>
            <a:r>
              <a:rPr lang="tr-TR" sz="1000" dirty="0"/>
              <a:t>, (07.12.2016)</a:t>
            </a:r>
          </a:p>
          <a:p>
            <a:r>
              <a:rPr lang="tr-TR" sz="1000" dirty="0"/>
              <a:t> </a:t>
            </a:r>
          </a:p>
          <a:p>
            <a:endParaRPr lang="tr-TR" sz="1000" dirty="0"/>
          </a:p>
          <a:p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3938352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5"/>
          <p:cNvSpPr txBox="1">
            <a:spLocks noGrp="1"/>
          </p:cNvSpPr>
          <p:nvPr>
            <p:ph type="sldNum" idx="12"/>
          </p:nvPr>
        </p:nvSpPr>
        <p:spPr>
          <a:xfrm>
            <a:off x="7887614" y="47313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16</a:t>
            </a:fld>
            <a:endParaRPr/>
          </a:p>
        </p:txBody>
      </p:sp>
      <p:sp>
        <p:nvSpPr>
          <p:cNvPr id="370" name="Google Shape;370;p25"/>
          <p:cNvSpPr txBox="1">
            <a:spLocks noGrp="1"/>
          </p:cNvSpPr>
          <p:nvPr>
            <p:ph type="ctrTitle"/>
          </p:nvPr>
        </p:nvSpPr>
        <p:spPr>
          <a:xfrm>
            <a:off x="7504903" y="129625"/>
            <a:ext cx="931500" cy="48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Teşekkür</a:t>
            </a:r>
            <a:endParaRPr dirty="0"/>
          </a:p>
        </p:txBody>
      </p:sp>
      <p:sp>
        <p:nvSpPr>
          <p:cNvPr id="2" name="Dikdörtgen 1"/>
          <p:cNvSpPr/>
          <p:nvPr/>
        </p:nvSpPr>
        <p:spPr>
          <a:xfrm>
            <a:off x="653143" y="4277564"/>
            <a:ext cx="802432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dirty="0"/>
              <a:t>Çalışmaya destek sağlayan kurumlara veya kişilere veya yapılan araştırmaya önerilerde bulunan uzmanlara yapılan kısa bir teşekkürdür.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1446244" y="2147452"/>
            <a:ext cx="6438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/>
              <a:t>TEŞEKKÜRLER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98040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8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Sunum İçeriği</a:t>
            </a:r>
          </a:p>
        </p:txBody>
      </p:sp>
      <p:sp>
        <p:nvSpPr>
          <p:cNvPr id="151" name="Google Shape;151;p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2</a:t>
            </a:fld>
            <a:endParaRPr lang="es"/>
          </a:p>
        </p:txBody>
      </p:sp>
      <p:sp>
        <p:nvSpPr>
          <p:cNvPr id="3" name="Metin kutusu 2"/>
          <p:cNvSpPr txBox="1"/>
          <p:nvPr/>
        </p:nvSpPr>
        <p:spPr>
          <a:xfrm>
            <a:off x="634482" y="970384"/>
            <a:ext cx="675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1. SUNUM İÇERİĞİ</a:t>
            </a:r>
            <a:endParaRPr lang="tr-TR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886407" y="1432049"/>
            <a:ext cx="6839339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Giriş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Çalışmanın Amacı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Literatür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Çalışma Planı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Metodoloji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Deneysel Çalışmalar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Sonuçlar ve Tartışma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Genel Sonuçlar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Teşekkür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8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/>
              <a:t>Giriş</a:t>
            </a:r>
            <a:endParaRPr lang="tr-TR" dirty="0"/>
          </a:p>
        </p:txBody>
      </p:sp>
      <p:sp>
        <p:nvSpPr>
          <p:cNvPr id="151" name="Google Shape;151;p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3</a:t>
            </a:fld>
            <a:endParaRPr lang="es"/>
          </a:p>
        </p:txBody>
      </p:sp>
      <p:sp>
        <p:nvSpPr>
          <p:cNvPr id="6" name="Dikdörtgen 5"/>
          <p:cNvSpPr/>
          <p:nvPr/>
        </p:nvSpPr>
        <p:spPr>
          <a:xfrm>
            <a:off x="849085" y="1287438"/>
            <a:ext cx="70819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Çalışılan konunun önemi belirtilmelidir.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4864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8"/>
          <p:cNvSpPr txBox="1">
            <a:spLocks noGrp="1"/>
          </p:cNvSpPr>
          <p:nvPr>
            <p:ph type="ctrTitle"/>
          </p:nvPr>
        </p:nvSpPr>
        <p:spPr>
          <a:xfrm>
            <a:off x="5665176" y="129625"/>
            <a:ext cx="2866800" cy="48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Çalışmanın Amacı</a:t>
            </a:r>
          </a:p>
        </p:txBody>
      </p:sp>
      <p:sp>
        <p:nvSpPr>
          <p:cNvPr id="151" name="Google Shape;151;p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4</a:t>
            </a:fld>
            <a:endParaRPr lang="es" dirty="0"/>
          </a:p>
        </p:txBody>
      </p:sp>
      <p:sp>
        <p:nvSpPr>
          <p:cNvPr id="4" name="Dikdörtgen 3"/>
          <p:cNvSpPr/>
          <p:nvPr/>
        </p:nvSpPr>
        <p:spPr>
          <a:xfrm>
            <a:off x="849085" y="1287438"/>
            <a:ext cx="70819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Çalışmanın amacı </a:t>
            </a:r>
            <a:r>
              <a:rPr lang="tr-TR" dirty="0" smtClean="0"/>
              <a:t>ve hedeflerini belirten bölümdür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9305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8"/>
          <p:cNvSpPr txBox="1">
            <a:spLocks noGrp="1"/>
          </p:cNvSpPr>
          <p:nvPr>
            <p:ph type="ctrTitle"/>
          </p:nvPr>
        </p:nvSpPr>
        <p:spPr>
          <a:xfrm>
            <a:off x="5665176" y="129625"/>
            <a:ext cx="2866800" cy="48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Literatür</a:t>
            </a:r>
          </a:p>
        </p:txBody>
      </p:sp>
      <p:sp>
        <p:nvSpPr>
          <p:cNvPr id="151" name="Google Shape;151;p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5</a:t>
            </a:fld>
            <a:endParaRPr lang="es" dirty="0"/>
          </a:p>
        </p:txBody>
      </p:sp>
      <p:sp>
        <p:nvSpPr>
          <p:cNvPr id="4" name="Dikdörtgen 3"/>
          <p:cNvSpPr/>
          <p:nvPr/>
        </p:nvSpPr>
        <p:spPr>
          <a:xfrm>
            <a:off x="849085" y="1287438"/>
            <a:ext cx="70819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Çalışılan konuyla ilgili daha önceden yapılan çalışmalara yer verilmeli. Benzerlik ve farklılıkları ortaya konularak literatür sunulmalıdır.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1876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8"/>
          <p:cNvSpPr txBox="1">
            <a:spLocks noGrp="1"/>
          </p:cNvSpPr>
          <p:nvPr>
            <p:ph type="ctrTitle"/>
          </p:nvPr>
        </p:nvSpPr>
        <p:spPr>
          <a:xfrm>
            <a:off x="5665176" y="129625"/>
            <a:ext cx="2866800" cy="48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Literatür</a:t>
            </a:r>
          </a:p>
        </p:txBody>
      </p:sp>
      <p:sp>
        <p:nvSpPr>
          <p:cNvPr id="151" name="Google Shape;151;p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6</a:t>
            </a:fld>
            <a:endParaRPr lang="es" dirty="0"/>
          </a:p>
        </p:txBody>
      </p:sp>
      <p:sp>
        <p:nvSpPr>
          <p:cNvPr id="4" name="Dikdörtgen 3"/>
          <p:cNvSpPr/>
          <p:nvPr/>
        </p:nvSpPr>
        <p:spPr>
          <a:xfrm>
            <a:off x="849085" y="1287438"/>
            <a:ext cx="70819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Çalışılan konuyla ilgili daha önceden yapılan çalışmalara yer verilmeli. Benzerlik ve farklılıkları ortaya konularak literatür sunulmalıdır.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9623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2"/>
          <p:cNvSpPr/>
          <p:nvPr/>
        </p:nvSpPr>
        <p:spPr>
          <a:xfrm>
            <a:off x="1849088" y="3854476"/>
            <a:ext cx="6022500" cy="1305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22"/>
          <p:cNvSpPr/>
          <p:nvPr/>
        </p:nvSpPr>
        <p:spPr>
          <a:xfrm>
            <a:off x="1849088" y="4299576"/>
            <a:ext cx="6022500" cy="1305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2"/>
          <p:cNvSpPr/>
          <p:nvPr/>
        </p:nvSpPr>
        <p:spPr>
          <a:xfrm>
            <a:off x="1849088" y="3409376"/>
            <a:ext cx="6022500" cy="1305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22"/>
          <p:cNvSpPr/>
          <p:nvPr/>
        </p:nvSpPr>
        <p:spPr>
          <a:xfrm>
            <a:off x="1849088" y="2964276"/>
            <a:ext cx="6022500" cy="1305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22"/>
          <p:cNvSpPr/>
          <p:nvPr/>
        </p:nvSpPr>
        <p:spPr>
          <a:xfrm>
            <a:off x="1849088" y="2519176"/>
            <a:ext cx="6022500" cy="1305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22"/>
          <p:cNvSpPr/>
          <p:nvPr/>
        </p:nvSpPr>
        <p:spPr>
          <a:xfrm>
            <a:off x="1849088" y="2074076"/>
            <a:ext cx="6022500" cy="1305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22"/>
          <p:cNvSpPr/>
          <p:nvPr/>
        </p:nvSpPr>
        <p:spPr>
          <a:xfrm>
            <a:off x="1849088" y="1480859"/>
            <a:ext cx="805793" cy="326697"/>
          </a:xfrm>
          <a:custGeom>
            <a:avLst/>
            <a:gdLst/>
            <a:ahLst/>
            <a:cxnLst/>
            <a:rect l="l" t="t" r="r" b="b"/>
            <a:pathLst>
              <a:path w="10546" h="11414" extrusionOk="0">
                <a:moveTo>
                  <a:pt x="1" y="0"/>
                </a:moveTo>
                <a:lnTo>
                  <a:pt x="1" y="9998"/>
                </a:lnTo>
                <a:lnTo>
                  <a:pt x="3333" y="9998"/>
                </a:lnTo>
                <a:lnTo>
                  <a:pt x="5501" y="11413"/>
                </a:lnTo>
                <a:lnTo>
                  <a:pt x="7327" y="9998"/>
                </a:lnTo>
                <a:lnTo>
                  <a:pt x="10546" y="9998"/>
                </a:lnTo>
                <a:lnTo>
                  <a:pt x="10546" y="0"/>
                </a:lnTo>
                <a:close/>
              </a:path>
            </a:pathLst>
          </a:custGeom>
          <a:solidFill>
            <a:srgbClr val="338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FDF3E5"/>
              </a:solidFill>
            </a:endParaRPr>
          </a:p>
        </p:txBody>
      </p:sp>
      <p:sp>
        <p:nvSpPr>
          <p:cNvPr id="222" name="Google Shape;222;p22"/>
          <p:cNvSpPr/>
          <p:nvPr/>
        </p:nvSpPr>
        <p:spPr>
          <a:xfrm>
            <a:off x="2892433" y="1480859"/>
            <a:ext cx="805793" cy="326697"/>
          </a:xfrm>
          <a:custGeom>
            <a:avLst/>
            <a:gdLst/>
            <a:ahLst/>
            <a:cxnLst/>
            <a:rect l="l" t="t" r="r" b="b"/>
            <a:pathLst>
              <a:path w="10546" h="11414" extrusionOk="0">
                <a:moveTo>
                  <a:pt x="1" y="0"/>
                </a:moveTo>
                <a:lnTo>
                  <a:pt x="1" y="9998"/>
                </a:lnTo>
                <a:lnTo>
                  <a:pt x="3333" y="9998"/>
                </a:lnTo>
                <a:lnTo>
                  <a:pt x="5501" y="11413"/>
                </a:lnTo>
                <a:lnTo>
                  <a:pt x="7327" y="9998"/>
                </a:lnTo>
                <a:lnTo>
                  <a:pt x="10546" y="9998"/>
                </a:lnTo>
                <a:lnTo>
                  <a:pt x="10546" y="0"/>
                </a:lnTo>
                <a:close/>
              </a:path>
            </a:pathLst>
          </a:custGeom>
          <a:solidFill>
            <a:srgbClr val="338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FDF3E5"/>
              </a:solidFill>
            </a:endParaRPr>
          </a:p>
        </p:txBody>
      </p:sp>
      <p:sp>
        <p:nvSpPr>
          <p:cNvPr id="223" name="Google Shape;223;p22"/>
          <p:cNvSpPr/>
          <p:nvPr/>
        </p:nvSpPr>
        <p:spPr>
          <a:xfrm>
            <a:off x="3935779" y="1480859"/>
            <a:ext cx="805793" cy="326697"/>
          </a:xfrm>
          <a:custGeom>
            <a:avLst/>
            <a:gdLst/>
            <a:ahLst/>
            <a:cxnLst/>
            <a:rect l="l" t="t" r="r" b="b"/>
            <a:pathLst>
              <a:path w="10546" h="11414" extrusionOk="0">
                <a:moveTo>
                  <a:pt x="1" y="0"/>
                </a:moveTo>
                <a:lnTo>
                  <a:pt x="1" y="9998"/>
                </a:lnTo>
                <a:lnTo>
                  <a:pt x="3333" y="9998"/>
                </a:lnTo>
                <a:lnTo>
                  <a:pt x="5501" y="11413"/>
                </a:lnTo>
                <a:lnTo>
                  <a:pt x="7327" y="9998"/>
                </a:lnTo>
                <a:lnTo>
                  <a:pt x="10546" y="9998"/>
                </a:lnTo>
                <a:lnTo>
                  <a:pt x="10546" y="0"/>
                </a:lnTo>
                <a:close/>
              </a:path>
            </a:pathLst>
          </a:custGeom>
          <a:solidFill>
            <a:srgbClr val="338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FDF3E5"/>
              </a:solidFill>
            </a:endParaRPr>
          </a:p>
        </p:txBody>
      </p:sp>
      <p:sp>
        <p:nvSpPr>
          <p:cNvPr id="224" name="Google Shape;224;p22"/>
          <p:cNvSpPr/>
          <p:nvPr/>
        </p:nvSpPr>
        <p:spPr>
          <a:xfrm>
            <a:off x="4979125" y="1480859"/>
            <a:ext cx="805793" cy="326697"/>
          </a:xfrm>
          <a:custGeom>
            <a:avLst/>
            <a:gdLst/>
            <a:ahLst/>
            <a:cxnLst/>
            <a:rect l="l" t="t" r="r" b="b"/>
            <a:pathLst>
              <a:path w="10546" h="11414" extrusionOk="0">
                <a:moveTo>
                  <a:pt x="1" y="0"/>
                </a:moveTo>
                <a:lnTo>
                  <a:pt x="1" y="9998"/>
                </a:lnTo>
                <a:lnTo>
                  <a:pt x="3333" y="9998"/>
                </a:lnTo>
                <a:lnTo>
                  <a:pt x="5501" y="11413"/>
                </a:lnTo>
                <a:lnTo>
                  <a:pt x="7327" y="9998"/>
                </a:lnTo>
                <a:lnTo>
                  <a:pt x="10546" y="9998"/>
                </a:lnTo>
                <a:lnTo>
                  <a:pt x="10546" y="0"/>
                </a:lnTo>
                <a:close/>
              </a:path>
            </a:pathLst>
          </a:custGeom>
          <a:solidFill>
            <a:srgbClr val="338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FDF3E5"/>
              </a:solidFill>
            </a:endParaRPr>
          </a:p>
        </p:txBody>
      </p:sp>
      <p:sp>
        <p:nvSpPr>
          <p:cNvPr id="225" name="Google Shape;225;p22"/>
          <p:cNvSpPr/>
          <p:nvPr/>
        </p:nvSpPr>
        <p:spPr>
          <a:xfrm>
            <a:off x="6022471" y="1480859"/>
            <a:ext cx="805793" cy="326697"/>
          </a:xfrm>
          <a:custGeom>
            <a:avLst/>
            <a:gdLst/>
            <a:ahLst/>
            <a:cxnLst/>
            <a:rect l="l" t="t" r="r" b="b"/>
            <a:pathLst>
              <a:path w="10546" h="11414" extrusionOk="0">
                <a:moveTo>
                  <a:pt x="1" y="0"/>
                </a:moveTo>
                <a:lnTo>
                  <a:pt x="1" y="9998"/>
                </a:lnTo>
                <a:lnTo>
                  <a:pt x="3333" y="9998"/>
                </a:lnTo>
                <a:lnTo>
                  <a:pt x="5501" y="11413"/>
                </a:lnTo>
                <a:lnTo>
                  <a:pt x="7327" y="9998"/>
                </a:lnTo>
                <a:lnTo>
                  <a:pt x="10546" y="9998"/>
                </a:lnTo>
                <a:lnTo>
                  <a:pt x="10546" y="0"/>
                </a:lnTo>
                <a:close/>
              </a:path>
            </a:pathLst>
          </a:custGeom>
          <a:solidFill>
            <a:srgbClr val="338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FDF3E5"/>
              </a:solidFill>
            </a:endParaRPr>
          </a:p>
        </p:txBody>
      </p:sp>
      <p:sp>
        <p:nvSpPr>
          <p:cNvPr id="227" name="Google Shape;227;p22"/>
          <p:cNvSpPr txBox="1"/>
          <p:nvPr/>
        </p:nvSpPr>
        <p:spPr>
          <a:xfrm flipH="1">
            <a:off x="1849088" y="1442864"/>
            <a:ext cx="805800" cy="2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tr-TR" sz="1000" b="1" dirty="0">
                <a:solidFill>
                  <a:srgbClr val="FDF3E5"/>
                </a:solidFill>
                <a:latin typeface="Josefin Sans"/>
                <a:ea typeface="Josefin Sans"/>
                <a:cs typeface="Josefin Sans"/>
                <a:sym typeface="Josefin Sans"/>
              </a:rPr>
              <a:t>Şub. 20</a:t>
            </a:r>
            <a:endParaRPr sz="1000" b="1" dirty="0">
              <a:solidFill>
                <a:srgbClr val="FDF3E5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228" name="Google Shape;228;p22"/>
          <p:cNvSpPr txBox="1"/>
          <p:nvPr/>
        </p:nvSpPr>
        <p:spPr>
          <a:xfrm flipH="1">
            <a:off x="2818763" y="1442864"/>
            <a:ext cx="953100" cy="2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tr-TR" sz="1000" b="1" dirty="0">
                <a:solidFill>
                  <a:srgbClr val="FDF3E5"/>
                </a:solidFill>
                <a:latin typeface="Josefin Sans"/>
                <a:ea typeface="Josefin Sans"/>
                <a:cs typeface="Josefin Sans"/>
                <a:sym typeface="Josefin Sans"/>
              </a:rPr>
              <a:t>Mar. 20</a:t>
            </a:r>
            <a:endParaRPr sz="1000" b="1" dirty="0">
              <a:solidFill>
                <a:srgbClr val="FDF3E5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229" name="Google Shape;229;p22"/>
          <p:cNvSpPr txBox="1"/>
          <p:nvPr/>
        </p:nvSpPr>
        <p:spPr>
          <a:xfrm flipH="1">
            <a:off x="3935775" y="1442864"/>
            <a:ext cx="805800" cy="2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tr-TR" sz="1000" b="1" dirty="0">
                <a:solidFill>
                  <a:srgbClr val="FDF3E5"/>
                </a:solidFill>
                <a:latin typeface="Josefin Sans"/>
                <a:ea typeface="Josefin Sans"/>
                <a:cs typeface="Josefin Sans"/>
                <a:sym typeface="Josefin Sans"/>
              </a:rPr>
              <a:t>Nis. 20</a:t>
            </a:r>
            <a:endParaRPr sz="1000" b="1" dirty="0">
              <a:solidFill>
                <a:srgbClr val="FDF3E5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230" name="Google Shape;230;p22"/>
          <p:cNvSpPr txBox="1"/>
          <p:nvPr/>
        </p:nvSpPr>
        <p:spPr>
          <a:xfrm flipH="1">
            <a:off x="4979100" y="1442864"/>
            <a:ext cx="805800" cy="2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tr-TR" sz="1000" b="1" dirty="0">
                <a:solidFill>
                  <a:srgbClr val="FDF3E5"/>
                </a:solidFill>
                <a:latin typeface="Josefin Sans"/>
                <a:ea typeface="Josefin Sans"/>
                <a:cs typeface="Josefin Sans"/>
                <a:sym typeface="Josefin Sans"/>
              </a:rPr>
              <a:t>May. 20</a:t>
            </a:r>
            <a:endParaRPr sz="1000" b="1" dirty="0">
              <a:solidFill>
                <a:srgbClr val="FDF3E5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231" name="Google Shape;231;p22"/>
          <p:cNvSpPr txBox="1"/>
          <p:nvPr/>
        </p:nvSpPr>
        <p:spPr>
          <a:xfrm flipH="1">
            <a:off x="6022450" y="1442864"/>
            <a:ext cx="805800" cy="2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tr-TR" sz="1000" b="1" dirty="0">
                <a:solidFill>
                  <a:srgbClr val="FDF3E5"/>
                </a:solidFill>
                <a:latin typeface="Josefin Sans"/>
                <a:ea typeface="Josefin Sans"/>
                <a:cs typeface="Josefin Sans"/>
                <a:sym typeface="Josefin Sans"/>
              </a:rPr>
              <a:t>Haz. 20</a:t>
            </a:r>
            <a:endParaRPr sz="1000" b="1" dirty="0">
              <a:solidFill>
                <a:srgbClr val="FDF3E5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233" name="Google Shape;233;p22"/>
          <p:cNvSpPr/>
          <p:nvPr/>
        </p:nvSpPr>
        <p:spPr>
          <a:xfrm>
            <a:off x="1849088" y="2074075"/>
            <a:ext cx="927000" cy="130500"/>
          </a:xfrm>
          <a:prstGeom prst="rect">
            <a:avLst/>
          </a:prstGeom>
          <a:solidFill>
            <a:srgbClr val="338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22"/>
          <p:cNvSpPr/>
          <p:nvPr/>
        </p:nvSpPr>
        <p:spPr>
          <a:xfrm>
            <a:off x="1849088" y="2519175"/>
            <a:ext cx="858300" cy="1305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22"/>
          <p:cNvSpPr/>
          <p:nvPr/>
        </p:nvSpPr>
        <p:spPr>
          <a:xfrm>
            <a:off x="3819763" y="2964275"/>
            <a:ext cx="1043700" cy="130500"/>
          </a:xfrm>
          <a:prstGeom prst="rect">
            <a:avLst/>
          </a:prstGeom>
          <a:solidFill>
            <a:srgbClr val="FFB8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22"/>
          <p:cNvSpPr/>
          <p:nvPr/>
        </p:nvSpPr>
        <p:spPr>
          <a:xfrm>
            <a:off x="1849088" y="2519175"/>
            <a:ext cx="927000" cy="130500"/>
          </a:xfrm>
          <a:prstGeom prst="rect">
            <a:avLst/>
          </a:prstGeom>
          <a:solidFill>
            <a:srgbClr val="A6B8B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22"/>
          <p:cNvSpPr/>
          <p:nvPr/>
        </p:nvSpPr>
        <p:spPr>
          <a:xfrm>
            <a:off x="2776138" y="2964275"/>
            <a:ext cx="1043700" cy="130500"/>
          </a:xfrm>
          <a:prstGeom prst="rect">
            <a:avLst/>
          </a:prstGeom>
          <a:solidFill>
            <a:srgbClr val="FFB8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22"/>
          <p:cNvSpPr/>
          <p:nvPr/>
        </p:nvSpPr>
        <p:spPr>
          <a:xfrm>
            <a:off x="2776138" y="2074075"/>
            <a:ext cx="1043700" cy="130500"/>
          </a:xfrm>
          <a:prstGeom prst="rect">
            <a:avLst/>
          </a:prstGeom>
          <a:solidFill>
            <a:srgbClr val="338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22"/>
          <p:cNvSpPr/>
          <p:nvPr/>
        </p:nvSpPr>
        <p:spPr>
          <a:xfrm>
            <a:off x="4863388" y="3409375"/>
            <a:ext cx="1043700" cy="130500"/>
          </a:xfrm>
          <a:prstGeom prst="rect">
            <a:avLst/>
          </a:prstGeom>
          <a:solidFill>
            <a:srgbClr val="338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22"/>
          <p:cNvSpPr/>
          <p:nvPr/>
        </p:nvSpPr>
        <p:spPr>
          <a:xfrm>
            <a:off x="5907138" y="3409375"/>
            <a:ext cx="1036800" cy="130500"/>
          </a:xfrm>
          <a:prstGeom prst="rect">
            <a:avLst/>
          </a:prstGeom>
          <a:solidFill>
            <a:srgbClr val="338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22"/>
          <p:cNvSpPr/>
          <p:nvPr/>
        </p:nvSpPr>
        <p:spPr>
          <a:xfrm>
            <a:off x="6943988" y="3409375"/>
            <a:ext cx="927000" cy="130500"/>
          </a:xfrm>
          <a:prstGeom prst="rect">
            <a:avLst/>
          </a:prstGeom>
          <a:solidFill>
            <a:srgbClr val="33898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22"/>
          <p:cNvSpPr/>
          <p:nvPr/>
        </p:nvSpPr>
        <p:spPr>
          <a:xfrm>
            <a:off x="4863388" y="3854475"/>
            <a:ext cx="1043700" cy="130500"/>
          </a:xfrm>
          <a:prstGeom prst="rect">
            <a:avLst/>
          </a:prstGeom>
          <a:solidFill>
            <a:srgbClr val="A6B8B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22"/>
          <p:cNvSpPr/>
          <p:nvPr/>
        </p:nvSpPr>
        <p:spPr>
          <a:xfrm>
            <a:off x="5907138" y="4299575"/>
            <a:ext cx="1036800" cy="130500"/>
          </a:xfrm>
          <a:prstGeom prst="rect">
            <a:avLst/>
          </a:prstGeom>
          <a:solidFill>
            <a:srgbClr val="FFB8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22"/>
          <p:cNvSpPr/>
          <p:nvPr/>
        </p:nvSpPr>
        <p:spPr>
          <a:xfrm>
            <a:off x="6943988" y="4299575"/>
            <a:ext cx="927000" cy="130500"/>
          </a:xfrm>
          <a:prstGeom prst="rect">
            <a:avLst/>
          </a:prstGeom>
          <a:solidFill>
            <a:srgbClr val="FFB8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22"/>
          <p:cNvSpPr txBox="1"/>
          <p:nvPr/>
        </p:nvSpPr>
        <p:spPr>
          <a:xfrm>
            <a:off x="3696225" y="2279775"/>
            <a:ext cx="1184400" cy="2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tr-TR" sz="900" dirty="0">
                <a:solidFill>
                  <a:srgbClr val="338987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rPr>
              <a:t>TARİH ARALIĞI</a:t>
            </a:r>
            <a:endParaRPr sz="900" dirty="0">
              <a:solidFill>
                <a:srgbClr val="338987"/>
              </a:solidFill>
              <a:latin typeface="Josefin Slab SemiBold"/>
              <a:ea typeface="Josefin Slab SemiBold"/>
              <a:cs typeface="Josefin Slab SemiBold"/>
              <a:sym typeface="Josefin Slab SemiBold"/>
            </a:endParaRPr>
          </a:p>
        </p:txBody>
      </p:sp>
      <p:sp>
        <p:nvSpPr>
          <p:cNvPr id="246" name="Google Shape;246;p22"/>
          <p:cNvSpPr txBox="1"/>
          <p:nvPr/>
        </p:nvSpPr>
        <p:spPr>
          <a:xfrm>
            <a:off x="7020210" y="3630725"/>
            <a:ext cx="1080501" cy="2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spcAft>
                <a:spcPts val="1600"/>
              </a:spcAft>
            </a:pPr>
            <a:r>
              <a:rPr lang="tr-TR" sz="900" dirty="0">
                <a:solidFill>
                  <a:srgbClr val="338987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rPr>
              <a:t>TARİH ARALIĞI</a:t>
            </a:r>
          </a:p>
        </p:txBody>
      </p:sp>
      <p:sp>
        <p:nvSpPr>
          <p:cNvPr id="247" name="Google Shape;247;p22"/>
          <p:cNvSpPr txBox="1"/>
          <p:nvPr/>
        </p:nvSpPr>
        <p:spPr>
          <a:xfrm>
            <a:off x="2652529" y="2724850"/>
            <a:ext cx="1283246" cy="2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spcAft>
                <a:spcPts val="1600"/>
              </a:spcAft>
            </a:pPr>
            <a:r>
              <a:rPr lang="tr-TR" sz="900" dirty="0">
                <a:solidFill>
                  <a:srgbClr val="338987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rPr>
              <a:t>TARİH ARALIĞI</a:t>
            </a:r>
          </a:p>
        </p:txBody>
      </p:sp>
      <p:sp>
        <p:nvSpPr>
          <p:cNvPr id="248" name="Google Shape;248;p22"/>
          <p:cNvSpPr txBox="1"/>
          <p:nvPr/>
        </p:nvSpPr>
        <p:spPr>
          <a:xfrm>
            <a:off x="4739779" y="3185625"/>
            <a:ext cx="1384574" cy="2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spcAft>
                <a:spcPts val="1600"/>
              </a:spcAft>
            </a:pPr>
            <a:r>
              <a:rPr lang="tr-TR" sz="900" dirty="0">
                <a:solidFill>
                  <a:srgbClr val="338987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rPr>
              <a:t>TARİH ARALIĞI</a:t>
            </a:r>
          </a:p>
        </p:txBody>
      </p:sp>
      <p:sp>
        <p:nvSpPr>
          <p:cNvPr id="249" name="Google Shape;249;p22"/>
          <p:cNvSpPr txBox="1"/>
          <p:nvPr/>
        </p:nvSpPr>
        <p:spPr>
          <a:xfrm>
            <a:off x="5783528" y="4075825"/>
            <a:ext cx="1236681" cy="2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spcAft>
                <a:spcPts val="1600"/>
              </a:spcAft>
            </a:pPr>
            <a:r>
              <a:rPr lang="tr-TR" sz="900" dirty="0">
                <a:solidFill>
                  <a:srgbClr val="338987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rPr>
              <a:t>TARİH ARALIĞI</a:t>
            </a:r>
          </a:p>
        </p:txBody>
      </p:sp>
      <p:sp>
        <p:nvSpPr>
          <p:cNvPr id="250" name="Google Shape;250;p22"/>
          <p:cNvSpPr txBox="1"/>
          <p:nvPr/>
        </p:nvSpPr>
        <p:spPr>
          <a:xfrm flipH="1">
            <a:off x="895988" y="1941639"/>
            <a:ext cx="953100" cy="3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tr-TR" sz="1000" b="1" dirty="0">
                <a:solidFill>
                  <a:srgbClr val="338987"/>
                </a:solidFill>
                <a:latin typeface="Josefin Sans"/>
                <a:ea typeface="Josefin Sans"/>
                <a:cs typeface="Josefin Sans"/>
                <a:sym typeface="Josefin Sans"/>
              </a:rPr>
              <a:t>Aşama 1</a:t>
            </a:r>
            <a:endParaRPr sz="1000" b="1" dirty="0">
              <a:solidFill>
                <a:srgbClr val="338987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251" name="Google Shape;251;p22"/>
          <p:cNvSpPr txBox="1"/>
          <p:nvPr/>
        </p:nvSpPr>
        <p:spPr>
          <a:xfrm flipH="1">
            <a:off x="1043288" y="3276939"/>
            <a:ext cx="805800" cy="3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tr-TR" sz="1000" b="1" dirty="0">
                <a:solidFill>
                  <a:srgbClr val="338987"/>
                </a:solidFill>
                <a:latin typeface="Josefin Sans"/>
                <a:ea typeface="Josefin Sans"/>
                <a:cs typeface="Josefin Sans"/>
                <a:sym typeface="Josefin Sans"/>
              </a:rPr>
              <a:t>Aşama</a:t>
            </a:r>
            <a:r>
              <a:rPr lang="es" sz="1000" b="1" dirty="0">
                <a:solidFill>
                  <a:srgbClr val="338987"/>
                </a:solidFill>
                <a:latin typeface="Josefin Sans"/>
                <a:ea typeface="Josefin Sans"/>
                <a:cs typeface="Josefin Sans"/>
                <a:sym typeface="Josefin Sans"/>
              </a:rPr>
              <a:t> 2</a:t>
            </a:r>
            <a:endParaRPr sz="1000" b="1" dirty="0">
              <a:solidFill>
                <a:srgbClr val="338987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252" name="Google Shape;252;p22"/>
          <p:cNvSpPr txBox="1"/>
          <p:nvPr/>
        </p:nvSpPr>
        <p:spPr>
          <a:xfrm flipH="1">
            <a:off x="1043288" y="2386739"/>
            <a:ext cx="805800" cy="3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tr-TR" sz="1000" dirty="0">
                <a:solidFill>
                  <a:srgbClr val="338987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rPr>
              <a:t>Görev 1</a:t>
            </a:r>
            <a:endParaRPr sz="1000" dirty="0">
              <a:solidFill>
                <a:srgbClr val="338987"/>
              </a:solidFill>
              <a:latin typeface="Josefin Slab SemiBold"/>
              <a:ea typeface="Josefin Slab SemiBold"/>
              <a:cs typeface="Josefin Slab SemiBold"/>
              <a:sym typeface="Josefin Slab SemiBold"/>
            </a:endParaRPr>
          </a:p>
        </p:txBody>
      </p:sp>
      <p:sp>
        <p:nvSpPr>
          <p:cNvPr id="253" name="Google Shape;253;p22"/>
          <p:cNvSpPr txBox="1"/>
          <p:nvPr/>
        </p:nvSpPr>
        <p:spPr>
          <a:xfrm flipH="1">
            <a:off x="1043288" y="2831839"/>
            <a:ext cx="805800" cy="3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tr-TR" sz="1000" dirty="0">
                <a:solidFill>
                  <a:srgbClr val="338987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rPr>
              <a:t>Görev 2</a:t>
            </a:r>
            <a:endParaRPr sz="1000" dirty="0">
              <a:solidFill>
                <a:srgbClr val="338987"/>
              </a:solidFill>
              <a:latin typeface="Josefin Slab SemiBold"/>
              <a:ea typeface="Josefin Slab SemiBold"/>
              <a:cs typeface="Josefin Slab SemiBold"/>
              <a:sym typeface="Josefin Slab SemiBold"/>
            </a:endParaRPr>
          </a:p>
        </p:txBody>
      </p:sp>
      <p:sp>
        <p:nvSpPr>
          <p:cNvPr id="254" name="Google Shape;254;p22"/>
          <p:cNvSpPr txBox="1"/>
          <p:nvPr/>
        </p:nvSpPr>
        <p:spPr>
          <a:xfrm flipH="1">
            <a:off x="1043288" y="3722039"/>
            <a:ext cx="805800" cy="3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tr-TR" sz="1000" dirty="0">
                <a:solidFill>
                  <a:srgbClr val="338987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rPr>
              <a:t>Görev 1</a:t>
            </a:r>
            <a:endParaRPr sz="1000" dirty="0">
              <a:solidFill>
                <a:srgbClr val="338987"/>
              </a:solidFill>
              <a:latin typeface="Josefin Slab SemiBold"/>
              <a:ea typeface="Josefin Slab SemiBold"/>
              <a:cs typeface="Josefin Slab SemiBold"/>
              <a:sym typeface="Josefin Slab SemiBold"/>
            </a:endParaRPr>
          </a:p>
        </p:txBody>
      </p:sp>
      <p:sp>
        <p:nvSpPr>
          <p:cNvPr id="255" name="Google Shape;255;p22"/>
          <p:cNvSpPr txBox="1"/>
          <p:nvPr/>
        </p:nvSpPr>
        <p:spPr>
          <a:xfrm flipH="1">
            <a:off x="1043288" y="4167139"/>
            <a:ext cx="805800" cy="3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tr-TR" sz="1000" dirty="0">
                <a:solidFill>
                  <a:srgbClr val="338987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rPr>
              <a:t>Görev</a:t>
            </a:r>
            <a:r>
              <a:rPr lang="es" sz="1000" dirty="0">
                <a:solidFill>
                  <a:srgbClr val="338987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rPr>
              <a:t> 2</a:t>
            </a:r>
            <a:endParaRPr sz="1000" dirty="0">
              <a:solidFill>
                <a:srgbClr val="338987"/>
              </a:solidFill>
              <a:latin typeface="Josefin Slab SemiBold"/>
              <a:ea typeface="Josefin Slab SemiBold"/>
              <a:cs typeface="Josefin Slab SemiBold"/>
              <a:sym typeface="Josefin Slab SemiBold"/>
            </a:endParaRPr>
          </a:p>
        </p:txBody>
      </p:sp>
      <p:sp>
        <p:nvSpPr>
          <p:cNvPr id="256" name="Google Shape;256;p22"/>
          <p:cNvSpPr txBox="1"/>
          <p:nvPr/>
        </p:nvSpPr>
        <p:spPr>
          <a:xfrm>
            <a:off x="7020210" y="4426331"/>
            <a:ext cx="1236681" cy="2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spcAft>
                <a:spcPts val="1600"/>
              </a:spcAft>
            </a:pPr>
            <a:r>
              <a:rPr lang="tr-TR" sz="900" dirty="0">
                <a:solidFill>
                  <a:srgbClr val="338987"/>
                </a:solidFill>
                <a:latin typeface="Josefin Slab SemiBold"/>
                <a:ea typeface="Josefin Slab SemiBold"/>
                <a:cs typeface="Josefin Slab SemiBold"/>
                <a:sym typeface="Josefin Slab SemiBold"/>
              </a:rPr>
              <a:t>TARİH ARALIĞI</a:t>
            </a:r>
          </a:p>
        </p:txBody>
      </p:sp>
      <p:sp>
        <p:nvSpPr>
          <p:cNvPr id="257" name="Google Shape;257;p22"/>
          <p:cNvSpPr txBox="1">
            <a:spLocks noGrp="1"/>
          </p:cNvSpPr>
          <p:nvPr>
            <p:ph type="sldNum" idx="12"/>
          </p:nvPr>
        </p:nvSpPr>
        <p:spPr>
          <a:xfrm>
            <a:off x="7887614" y="47313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7</a:t>
            </a:fld>
            <a:endParaRPr/>
          </a:p>
        </p:txBody>
      </p:sp>
      <p:sp>
        <p:nvSpPr>
          <p:cNvPr id="258" name="Google Shape;258;p22"/>
          <p:cNvSpPr txBox="1">
            <a:spLocks noGrp="1"/>
          </p:cNvSpPr>
          <p:nvPr>
            <p:ph type="ctrTitle"/>
          </p:nvPr>
        </p:nvSpPr>
        <p:spPr>
          <a:xfrm>
            <a:off x="5569480" y="129625"/>
            <a:ext cx="2866800" cy="48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Çalışma Planı</a:t>
            </a:r>
            <a:endParaRPr dirty="0"/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xmlns="" id="{A81116CC-BEAE-408E-B9DD-EC8362CD7EE7}"/>
              </a:ext>
            </a:extLst>
          </p:cNvPr>
          <p:cNvSpPr txBox="1"/>
          <p:nvPr/>
        </p:nvSpPr>
        <p:spPr>
          <a:xfrm>
            <a:off x="2232837" y="946298"/>
            <a:ext cx="4518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800" b="1" dirty="0"/>
              <a:t>ÖRNEKTİR 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3"/>
          <p:cNvSpPr txBox="1">
            <a:spLocks noGrp="1"/>
          </p:cNvSpPr>
          <p:nvPr>
            <p:ph type="sldNum" idx="12"/>
          </p:nvPr>
        </p:nvSpPr>
        <p:spPr>
          <a:xfrm>
            <a:off x="7887614" y="47313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8</a:t>
            </a:fld>
            <a:endParaRPr/>
          </a:p>
        </p:txBody>
      </p:sp>
      <p:sp>
        <p:nvSpPr>
          <p:cNvPr id="290" name="Google Shape;290;p23"/>
          <p:cNvSpPr/>
          <p:nvPr/>
        </p:nvSpPr>
        <p:spPr>
          <a:xfrm>
            <a:off x="98" y="4048798"/>
            <a:ext cx="28596" cy="32"/>
          </a:xfrm>
          <a:custGeom>
            <a:avLst/>
            <a:gdLst/>
            <a:ahLst/>
            <a:cxnLst/>
            <a:rect l="l" t="t" r="r" b="b"/>
            <a:pathLst>
              <a:path w="893" h="1" fill="none" extrusionOk="0">
                <a:moveTo>
                  <a:pt x="0" y="1"/>
                </a:moveTo>
                <a:lnTo>
                  <a:pt x="892" y="1"/>
                </a:lnTo>
              </a:path>
            </a:pathLst>
          </a:custGeom>
          <a:noFill/>
          <a:ln w="3800" cap="flat" cmpd="sng">
            <a:solidFill>
              <a:srgbClr val="1F1F1F"/>
            </a:solidFill>
            <a:prstDash val="solid"/>
            <a:miter lim="892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23"/>
          <p:cNvSpPr txBox="1">
            <a:spLocks noGrp="1"/>
          </p:cNvSpPr>
          <p:nvPr>
            <p:ph type="ctrTitle"/>
          </p:nvPr>
        </p:nvSpPr>
        <p:spPr>
          <a:xfrm>
            <a:off x="5569480" y="129625"/>
            <a:ext cx="2866800" cy="48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Metodoloji</a:t>
            </a:r>
            <a:endParaRPr dirty="0"/>
          </a:p>
        </p:txBody>
      </p:sp>
      <p:sp>
        <p:nvSpPr>
          <p:cNvPr id="2" name="Dikdörtgen 1"/>
          <p:cNvSpPr/>
          <p:nvPr/>
        </p:nvSpPr>
        <p:spPr>
          <a:xfrm>
            <a:off x="699794" y="1343067"/>
            <a:ext cx="78003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Deneysel çalışmalar için kullanılan deneysel yöntemler detaylı ve açıklayıcı bir biçimde verilmelidir. </a:t>
            </a:r>
            <a:endParaRPr lang="tr-TR" dirty="0"/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537151230"/>
              </p:ext>
            </p:extLst>
          </p:nvPr>
        </p:nvGraphicFramePr>
        <p:xfrm>
          <a:off x="2351314" y="2006082"/>
          <a:ext cx="4021494" cy="2532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3"/>
          <p:cNvSpPr txBox="1">
            <a:spLocks noGrp="1"/>
          </p:cNvSpPr>
          <p:nvPr>
            <p:ph type="sldNum" idx="12"/>
          </p:nvPr>
        </p:nvSpPr>
        <p:spPr>
          <a:xfrm>
            <a:off x="7887614" y="47313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9</a:t>
            </a:fld>
            <a:endParaRPr/>
          </a:p>
        </p:txBody>
      </p:sp>
      <p:sp>
        <p:nvSpPr>
          <p:cNvPr id="290" name="Google Shape;290;p23"/>
          <p:cNvSpPr/>
          <p:nvPr/>
        </p:nvSpPr>
        <p:spPr>
          <a:xfrm>
            <a:off x="98" y="4048798"/>
            <a:ext cx="28596" cy="32"/>
          </a:xfrm>
          <a:custGeom>
            <a:avLst/>
            <a:gdLst/>
            <a:ahLst/>
            <a:cxnLst/>
            <a:rect l="l" t="t" r="r" b="b"/>
            <a:pathLst>
              <a:path w="893" h="1" fill="none" extrusionOk="0">
                <a:moveTo>
                  <a:pt x="0" y="1"/>
                </a:moveTo>
                <a:lnTo>
                  <a:pt x="892" y="1"/>
                </a:lnTo>
              </a:path>
            </a:pathLst>
          </a:custGeom>
          <a:noFill/>
          <a:ln w="3800" cap="flat" cmpd="sng">
            <a:solidFill>
              <a:srgbClr val="1F1F1F"/>
            </a:solidFill>
            <a:prstDash val="solid"/>
            <a:miter lim="892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23"/>
          <p:cNvSpPr txBox="1">
            <a:spLocks noGrp="1"/>
          </p:cNvSpPr>
          <p:nvPr>
            <p:ph type="ctrTitle"/>
          </p:nvPr>
        </p:nvSpPr>
        <p:spPr>
          <a:xfrm>
            <a:off x="5569480" y="129625"/>
            <a:ext cx="2866800" cy="48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/>
              <a:t>Deneysel </a:t>
            </a:r>
            <a:br>
              <a:rPr lang="tr-TR" dirty="0"/>
            </a:br>
            <a:r>
              <a:rPr lang="tr-TR" dirty="0"/>
              <a:t>Çalışmalar</a:t>
            </a:r>
            <a:endParaRPr dirty="0"/>
          </a:p>
        </p:txBody>
      </p:sp>
      <p:sp>
        <p:nvSpPr>
          <p:cNvPr id="5" name="Metin kutusu 4"/>
          <p:cNvSpPr txBox="1"/>
          <p:nvPr/>
        </p:nvSpPr>
        <p:spPr>
          <a:xfrm>
            <a:off x="755780" y="1035699"/>
            <a:ext cx="7427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Yapılan çalışma esnasında kullanılan hammaddeler, hammadde özellikleri ve </a:t>
            </a:r>
            <a:r>
              <a:rPr lang="tr-TR" dirty="0" err="1" smtClean="0"/>
              <a:t>izenilen</a:t>
            </a:r>
            <a:r>
              <a:rPr lang="tr-TR" dirty="0" smtClean="0"/>
              <a:t> deney yöntemleri belirtilmelidir. Varsa önemli fotoğraflar, grafikler ve tablolar paylaşılmalıdır.</a:t>
            </a:r>
            <a:endParaRPr lang="tr-TR" dirty="0"/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451666"/>
              </p:ext>
            </p:extLst>
          </p:nvPr>
        </p:nvGraphicFramePr>
        <p:xfrm>
          <a:off x="755780" y="1919170"/>
          <a:ext cx="3483428" cy="242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9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Numune Kodu</a:t>
                      </a:r>
                      <a:endParaRPr lang="tr-TR" sz="9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tr-TR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değeri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B Değeri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 Değeri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XXX1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</a:p>
                    <a:p>
                      <a:pPr algn="ctr"/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</a:p>
                    <a:p>
                      <a:pPr algn="ctr"/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XXX2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XXX3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XXX4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XXX5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tr-TR" sz="11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Dikdörtgen 7"/>
          <p:cNvSpPr/>
          <p:nvPr/>
        </p:nvSpPr>
        <p:spPr>
          <a:xfrm>
            <a:off x="755780" y="1558919"/>
            <a:ext cx="709126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100" b="1" dirty="0" smtClean="0"/>
              <a:t>Tablo 1.</a:t>
            </a:r>
            <a:r>
              <a:rPr lang="tr-TR" sz="1100" dirty="0" smtClean="0"/>
              <a:t> </a:t>
            </a:r>
            <a:r>
              <a:rPr lang="tr-TR" sz="1100" dirty="0" err="1" smtClean="0"/>
              <a:t>xxxxxxxxxxxxxxxxxxxxxxxxxxxxxxxxxxxxxxxxxxxxxx</a:t>
            </a:r>
            <a:r>
              <a:rPr lang="tr-TR" sz="1100" dirty="0" smtClean="0"/>
              <a:t>.</a:t>
            </a:r>
            <a:endParaRPr lang="tr-TR" sz="1100" dirty="0"/>
          </a:p>
        </p:txBody>
      </p:sp>
    </p:spTree>
    <p:extLst>
      <p:ext uri="{BB962C8B-B14F-4D97-AF65-F5344CB8AC3E}">
        <p14:creationId xmlns:p14="http://schemas.microsoft.com/office/powerpoint/2010/main" val="2402790426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's Thesis by Slidesgo">
  <a:themeElements>
    <a:clrScheme name="Simple Light">
      <a:dk1>
        <a:srgbClr val="FDF3E5"/>
      </a:dk1>
      <a:lt1>
        <a:srgbClr val="338987"/>
      </a:lt1>
      <a:dk2>
        <a:srgbClr val="FFB8A5"/>
      </a:dk2>
      <a:lt2>
        <a:srgbClr val="A6B8BF"/>
      </a:lt2>
      <a:accent1>
        <a:srgbClr val="FDF3E5"/>
      </a:accent1>
      <a:accent2>
        <a:srgbClr val="338987"/>
      </a:accent2>
      <a:accent3>
        <a:srgbClr val="FFB8A5"/>
      </a:accent3>
      <a:accent4>
        <a:srgbClr val="A6B8BF"/>
      </a:accent4>
      <a:accent5>
        <a:srgbClr val="FDF3E5"/>
      </a:accent5>
      <a:accent6>
        <a:srgbClr val="338987"/>
      </a:accent6>
      <a:hlink>
        <a:srgbClr val="33898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459</Words>
  <Application>Microsoft Office PowerPoint</Application>
  <PresentationFormat>Ekran Gösterisi (16:9)</PresentationFormat>
  <Paragraphs>176</Paragraphs>
  <Slides>16</Slides>
  <Notes>15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Josefin Slab SemiBold</vt:lpstr>
      <vt:lpstr>Josefin Sans</vt:lpstr>
      <vt:lpstr>Fira Sans Extra Condensed Medium</vt:lpstr>
      <vt:lpstr>Master's Thesis by Slidesgo</vt:lpstr>
      <vt:lpstr>AFYON KOCATEPE ÜNİVERSİTESİ  MÜHENDİSLİK FAKÜLTESİ  MALZEME BİLİMİ VE MÜHENDİSLİĞİ BÖLÜMÜ  MALZEME BİLİMİ VE MÜHENDİSLİĞİ UYGULAMALARI DERSİ  «ÖĞRENCİ BİLGİLERİ» «DANIŞMAN İSMİ»  «TARİH»</vt:lpstr>
      <vt:lpstr>Sunum İçeriği</vt:lpstr>
      <vt:lpstr>Giriş</vt:lpstr>
      <vt:lpstr>Çalışmanın Amacı</vt:lpstr>
      <vt:lpstr>Literatür</vt:lpstr>
      <vt:lpstr>Literatür</vt:lpstr>
      <vt:lpstr>Çalışma Planı</vt:lpstr>
      <vt:lpstr>Metodoloji</vt:lpstr>
      <vt:lpstr>Deneysel  Çalışmalar</vt:lpstr>
      <vt:lpstr>Deneysel  Çalışmalar</vt:lpstr>
      <vt:lpstr>Bulgular</vt:lpstr>
      <vt:lpstr>PowerPoint Sunusu</vt:lpstr>
      <vt:lpstr>Sonuçlar &amp; Tartışma</vt:lpstr>
      <vt:lpstr>Genel Sonuçlar</vt:lpstr>
      <vt:lpstr>Kaynakça</vt:lpstr>
      <vt:lpstr>Teşekkür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Recep Kurtuluş</dc:creator>
  <cp:lastModifiedBy>Cansu</cp:lastModifiedBy>
  <cp:revision>11</cp:revision>
  <dcterms:modified xsi:type="dcterms:W3CDTF">2020-03-26T04:59:05Z</dcterms:modified>
</cp:coreProperties>
</file>